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9" r:id="rId4"/>
    <p:sldId id="265" r:id="rId5"/>
    <p:sldId id="278" r:id="rId6"/>
    <p:sldId id="280" r:id="rId7"/>
    <p:sldId id="281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794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B472D-B586-4855-907F-B37FE5D411C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8A4E6-6F1A-495F-82D8-3F26F405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4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8A4E6-6F1A-495F-82D8-3F26F405758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64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309CE1-F866-4A05-B301-E83DE914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2AFC948-501D-4D2A-8F43-FFCE8FDA9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2A672E-4C1C-472A-A685-A12E3728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C8A414-B980-41CB-A891-F6DF6CCB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1CB29AF-512A-4945-8D39-7328512B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3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62022A-D8A4-4806-82C2-2A77CC01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A3C5BBA-65DB-468B-BF4D-5C531AF0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3CBB29-1725-49F1-AF65-26F9C5A2A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9EEE8A-B49E-4EE0-B0B9-8D2C407E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9534F1-414A-4E08-9A24-A05CF4C5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65D103C-E737-4E28-8634-02DFAA9E6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13E6F82-6946-47B9-9BF1-ADA8401CD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313AC5-D941-4068-A1A6-9557DBC7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74DB58-152E-4B6F-BE2E-7CA59617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213BB4-44D8-4721-BB56-DF6B7870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04ACE2-61FC-431F-99F7-C54E0D9C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99A2FF-654A-4050-A1D1-9D520F672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5E5943-8FBA-4906-A8A0-AAC1DE16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8948BC-B99A-4D9B-B9EB-65B4E6A7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730005-7A42-4388-B175-A52CB7C6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2DA6DE-C950-4DA0-897A-125F0780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D3F17D4-F0BA-4DF7-8B19-D4960DD7D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1210C-B447-4BA1-9E79-9893CEB7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60E36C-793C-49D9-B4B5-183DDC78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2BF1F41-AA32-467B-861F-EC2EB575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968F86-BC9B-4306-AE6D-EA310B60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5A54DE-4728-47ED-A92D-BE624B8AE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AD4A5E7-B3E0-487D-A68F-AF132E1E5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332526F-1DD7-44EA-80E2-1950C83C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5484CAB-B29B-486C-83F2-A57454EF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0D3BFB8-00CC-47F1-8456-59B4C2A8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3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543CE7-0959-44E9-86E7-CE7711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BA441D0-D9BF-43B3-AFCA-C26990383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771444F-3D1F-4C71-A246-13C76A22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1C710EC-3FD4-4BBE-8D8C-13C6B872C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C2DC20A-6E66-4E92-8335-031580453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9D534EC-1BD8-4E35-A057-C7FE1146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EF5464E-4139-4362-ACF4-34268476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82764A-8537-4981-8CA8-A3724FF5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0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54BCE3-24F7-41E7-9306-7D971DEF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C2F89DE-DFEC-419A-9996-900FA924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2F7F5C9-4ECD-46C7-B913-6ACDDE950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D1D42FB-89B3-447D-9B4C-CB51228E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9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DA6E679-807D-4852-B6FA-010A3857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7AFB5CC-CF50-4767-90DD-4560A616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76C2F42-AC3F-4E72-B708-33905751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4757A9-B782-46C5-B36E-41670FE4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3AFCC2-4F53-40C7-AEFC-6950D432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B8F9D5A-4BA5-4BE4-A78A-DD10EF466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BAE0E6A-0F27-45E6-AAB9-00F1F9B8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3BAAAA3-5AD6-450C-961F-A96CD92D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747A55-DEBC-4676-81EE-CFF4CF5B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5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CCCEE3-9407-4E34-8DD3-AC4E8A1A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C4FD294-95B4-4BA4-B6F6-963329480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E4DC0B-222C-4BA4-B85D-3D156E683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0C1AA67-9B29-4870-992C-510C1C13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7E91B53-65D8-4FE5-B3CA-5A865BD3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17A00B-A860-42EB-9D0B-61C01739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3172F6-7F45-4D3A-9074-B3832CFA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EC878B3-A41A-4B81-8B46-0FEF7DA4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CF677D-5BD4-406B-8156-3002467FF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0637-D505-451B-A858-59282C25C87B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D2FA19-45F0-486D-BD64-3A0E609FB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CBFE64-4A86-4989-8F8B-3E2DF9E28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5255-000D-4ECC-A6EB-42AE40C6A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0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87CC2527-562A-4F69-B487-4371E5B24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CDAEC91-5BCE-4B55-9CC0-43EF94CB73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7F98A1E4-6373-4FB7-9ADF-8D168FFAFB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6" t="21509" r="7112" b="15063"/>
          <a:stretch/>
        </p:blipFill>
        <p:spPr>
          <a:xfrm>
            <a:off x="5034522" y="4365925"/>
            <a:ext cx="6929842" cy="1809712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F2701939-5B3B-443B-A8A5-3B6910BA1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942" y="208344"/>
            <a:ext cx="11663422" cy="3475218"/>
          </a:xfrm>
        </p:spPr>
        <p:txBody>
          <a:bodyPr>
            <a:noAutofit/>
          </a:bodyPr>
          <a:lstStyle/>
          <a:p>
            <a:r>
              <a:rPr lang="ru-RU" sz="9600" b="1" dirty="0"/>
              <a:t>ТЕМА ИЛИ НАЗВАНИЕ СТАРТАПА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3" y="3838344"/>
            <a:ext cx="3112279" cy="286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6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551" y="1390122"/>
            <a:ext cx="10126249" cy="3983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u="sng" dirty="0"/>
              <a:t>Суть проекта:</a:t>
            </a:r>
          </a:p>
          <a:p>
            <a:pPr marL="0" indent="0" algn="ctr">
              <a:buNone/>
            </a:pPr>
            <a:r>
              <a:rPr lang="ru-RU" sz="5400" dirty="0"/>
              <a:t>Дать короткое описание проекта, его особенность, формат реализации (устройство, программа, сайт  и пр.)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67325"/>
            <a:ext cx="4572000" cy="159067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2" y="4585873"/>
            <a:ext cx="2468343" cy="227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4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5" y="1390122"/>
            <a:ext cx="10994985" cy="4786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u="sng" dirty="0"/>
              <a:t>СТАТУС ПРОЕКТА</a:t>
            </a:r>
          </a:p>
          <a:p>
            <a:pPr marL="0" indent="0" algn="ctr">
              <a:buNone/>
            </a:pPr>
            <a:r>
              <a:rPr lang="ru-RU" sz="5400" dirty="0"/>
              <a:t>ИДЕЯ</a:t>
            </a:r>
          </a:p>
          <a:p>
            <a:pPr marL="0" indent="0" algn="ctr">
              <a:buNone/>
            </a:pPr>
            <a:r>
              <a:rPr lang="ru-RU" sz="5400" dirty="0"/>
              <a:t>ПРОТОТИП</a:t>
            </a:r>
          </a:p>
          <a:p>
            <a:pPr marL="0" indent="0" algn="ctr">
              <a:buNone/>
            </a:pPr>
            <a:r>
              <a:rPr lang="ru-RU" sz="5400" dirty="0"/>
              <a:t>ГОТОВОЕ ИЗДЕЛИЕ / МОДЕЛЬ</a:t>
            </a:r>
          </a:p>
          <a:p>
            <a:pPr marL="0" indent="0" algn="ctr">
              <a:buNone/>
            </a:pPr>
            <a:r>
              <a:rPr lang="ru-RU" sz="5400" dirty="0"/>
              <a:t>ПЕРВЫ ПРОДАЖИ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22503" r="7848" b="14918"/>
          <a:stretch/>
        </p:blipFill>
        <p:spPr>
          <a:xfrm>
            <a:off x="8171726" y="5679252"/>
            <a:ext cx="3881377" cy="995423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4700"/>
            <a:ext cx="2468562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7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065" y="1382844"/>
            <a:ext cx="8907379" cy="7225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u="sng" dirty="0"/>
              <a:t>Команда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67325"/>
            <a:ext cx="4572000" cy="159067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67" y="365126"/>
            <a:ext cx="11655706" cy="72257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sp>
        <p:nvSpPr>
          <p:cNvPr id="7" name="Text Box 3">
            <a:extLst>
              <a:ext uri="{FF2B5EF4-FFF2-40B4-BE49-F238E27FC236}">
                <a16:creationId xmlns="" xmlns:a16="http://schemas.microsoft.com/office/drawing/2014/main" id="{9545EF31-B49E-4BE6-95EF-4732D165474B}"/>
              </a:ext>
            </a:extLst>
          </p:cNvPr>
          <p:cNvSpPr txBox="1">
            <a:spLocks/>
          </p:cNvSpPr>
          <p:nvPr/>
        </p:nvSpPr>
        <p:spPr>
          <a:xfrm>
            <a:off x="5059439" y="2400562"/>
            <a:ext cx="6885634" cy="2953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sz="4400" b="1" dirty="0"/>
              <a:t>ИМЯ ФАМИЛИЯ ОСНОВАТЕЛЯ</a:t>
            </a:r>
          </a:p>
          <a:p>
            <a:pPr>
              <a:buFont typeface="Arial" charset="0"/>
              <a:buNone/>
            </a:pPr>
            <a:endParaRPr lang="ru-RU" sz="2300" dirty="0"/>
          </a:p>
          <a:p>
            <a:pPr>
              <a:buFontTx/>
              <a:buChar char="-"/>
            </a:pPr>
            <a:r>
              <a:rPr lang="ru-RU" sz="2300" dirty="0"/>
              <a:t>Факультет, курс</a:t>
            </a:r>
          </a:p>
          <a:p>
            <a:pPr>
              <a:buFontTx/>
              <a:buChar char="-"/>
            </a:pPr>
            <a:r>
              <a:rPr lang="ru-RU" sz="2300" dirty="0"/>
              <a:t>Статус в проекте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DD388BC-D2B3-4B97-AE0B-5322E0DA0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0" y="2400562"/>
            <a:ext cx="3992861" cy="400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0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065" y="1382844"/>
            <a:ext cx="8907379" cy="7225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u="sng" dirty="0"/>
              <a:t>Команда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67325"/>
            <a:ext cx="4572000" cy="159067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67" y="365126"/>
            <a:ext cx="11655706" cy="72257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sp>
        <p:nvSpPr>
          <p:cNvPr id="7" name="Text Box 3">
            <a:extLst>
              <a:ext uri="{FF2B5EF4-FFF2-40B4-BE49-F238E27FC236}">
                <a16:creationId xmlns="" xmlns:a16="http://schemas.microsoft.com/office/drawing/2014/main" id="{9545EF31-B49E-4BE6-95EF-4732D165474B}"/>
              </a:ext>
            </a:extLst>
          </p:cNvPr>
          <p:cNvSpPr txBox="1">
            <a:spLocks/>
          </p:cNvSpPr>
          <p:nvPr/>
        </p:nvSpPr>
        <p:spPr>
          <a:xfrm>
            <a:off x="5059439" y="2400562"/>
            <a:ext cx="6885634" cy="2953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sz="4400" b="1" dirty="0"/>
              <a:t>ИМЯ ФАМИЛИЯ ДРУГИХ УЧАСТНИКОВ</a:t>
            </a:r>
            <a:r>
              <a:rPr lang="en-US" sz="4400" b="1" dirty="0"/>
              <a:t> (</a:t>
            </a:r>
            <a:r>
              <a:rPr lang="ru-RU" sz="4400" b="1" dirty="0"/>
              <a:t>при наличии)</a:t>
            </a:r>
          </a:p>
          <a:p>
            <a:pPr>
              <a:buFont typeface="Arial" charset="0"/>
              <a:buNone/>
            </a:pPr>
            <a:endParaRPr lang="ru-RU" sz="2300" dirty="0"/>
          </a:p>
          <a:p>
            <a:pPr>
              <a:buFontTx/>
              <a:buChar char="-"/>
            </a:pPr>
            <a:r>
              <a:rPr lang="ru-RU" sz="2300" dirty="0"/>
              <a:t>Факультет, курс</a:t>
            </a:r>
          </a:p>
          <a:p>
            <a:pPr>
              <a:buFontTx/>
              <a:buChar char="-"/>
            </a:pPr>
            <a:r>
              <a:rPr lang="ru-RU" sz="2300" dirty="0"/>
              <a:t>Статус в проекте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DD388BC-D2B3-4B97-AE0B-5322E0DA0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0" y="2400562"/>
            <a:ext cx="3992861" cy="400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2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5" y="1390122"/>
            <a:ext cx="10994985" cy="4786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u="sng" dirty="0"/>
              <a:t>ЦЕЛЕВАЯ АУДИТОРИЯ</a:t>
            </a:r>
          </a:p>
          <a:p>
            <a:pPr marL="0" indent="0" algn="just">
              <a:buNone/>
            </a:pPr>
            <a:r>
              <a:rPr lang="ru-RU" sz="5400" dirty="0"/>
              <a:t>- Кто будет потребителем продукта/услуги?</a:t>
            </a:r>
          </a:p>
          <a:p>
            <a:pPr marL="0" indent="0" algn="just">
              <a:buNone/>
            </a:pPr>
            <a:r>
              <a:rPr lang="ru-RU" sz="5400" dirty="0"/>
              <a:t>- Кто за него заплатит?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67325"/>
            <a:ext cx="4572000" cy="159067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6" y="4584700"/>
            <a:ext cx="2468562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69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181" y="1390122"/>
            <a:ext cx="10063619" cy="33321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u="sng" dirty="0"/>
              <a:t>ЧТО НУЖНО ПРОЕКТУ СЕЙЧАС</a:t>
            </a:r>
          </a:p>
          <a:p>
            <a:pPr algn="just">
              <a:buFontTx/>
              <a:buChar char="-"/>
            </a:pPr>
            <a:r>
              <a:rPr lang="ru-RU" sz="4800" dirty="0"/>
              <a:t>Деньги (сколько и на какие цели)</a:t>
            </a:r>
          </a:p>
          <a:p>
            <a:pPr algn="just">
              <a:buFontTx/>
              <a:buChar char="-"/>
            </a:pPr>
            <a:r>
              <a:rPr lang="ru-RU" sz="4800" dirty="0"/>
              <a:t>Ресурсы (производство, инжиниринг)</a:t>
            </a:r>
          </a:p>
          <a:p>
            <a:pPr algn="just">
              <a:buFontTx/>
              <a:buChar char="-"/>
            </a:pPr>
            <a:r>
              <a:rPr lang="ru-RU" sz="4800" dirty="0"/>
              <a:t>Трекинг (обучение команды)</a:t>
            </a:r>
          </a:p>
          <a:p>
            <a:pPr algn="just">
              <a:buFontTx/>
              <a:buChar char="-"/>
            </a:pPr>
            <a:r>
              <a:rPr lang="ru-RU" sz="4800" dirty="0"/>
              <a:t>Что-то ещё?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67325"/>
            <a:ext cx="4572000" cy="159067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СТАРТАПА</a:t>
            </a:r>
            <a:endParaRPr lang="ru-RU" sz="6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09" y="4237081"/>
            <a:ext cx="2468562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9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503F60-6659-4E3B-B08F-2F489C53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04" y="1620716"/>
            <a:ext cx="11019099" cy="326490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800" u="sng" dirty="0"/>
              <a:t>КОНТАКТЫ</a:t>
            </a:r>
          </a:p>
          <a:p>
            <a:pPr marL="0" indent="0" algn="ctr">
              <a:buNone/>
            </a:pPr>
            <a:endParaRPr lang="ru-RU" sz="4800" u="sng" dirty="0"/>
          </a:p>
          <a:p>
            <a:pPr marL="0" indent="0" algn="ctr">
              <a:buNone/>
            </a:pPr>
            <a:r>
              <a:rPr lang="ru-RU" sz="4800" dirty="0"/>
              <a:t>ФИО</a:t>
            </a:r>
          </a:p>
          <a:p>
            <a:pPr marL="0" indent="0" algn="ctr">
              <a:buNone/>
            </a:pPr>
            <a:r>
              <a:rPr lang="ru-RU" sz="4800" dirty="0"/>
              <a:t>ТЕЛЕФОН</a:t>
            </a:r>
          </a:p>
          <a:p>
            <a:pPr marL="0" indent="0" algn="ctr">
              <a:buNone/>
            </a:pPr>
            <a:r>
              <a:rPr lang="ru-RU" sz="4800" dirty="0"/>
              <a:t>ЕМАИЛ</a:t>
            </a:r>
          </a:p>
          <a:p>
            <a:pPr marL="0" indent="0" algn="ctr">
              <a:buNone/>
            </a:pPr>
            <a:r>
              <a:rPr lang="ru-RU" sz="4800" dirty="0"/>
              <a:t>СОЦСЕТЬ</a:t>
            </a:r>
          </a:p>
        </p:txBody>
      </p:sp>
      <p:pic>
        <p:nvPicPr>
          <p:cNvPr id="4" name="Объект 5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A2A5F4-D0F8-4F06-ABA9-373FCAF822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9" t="20960" r="7642" b="17176"/>
          <a:stretch/>
        </p:blipFill>
        <p:spPr>
          <a:xfrm>
            <a:off x="7029689" y="5063870"/>
            <a:ext cx="4884517" cy="1249544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CF57559-724C-4F38-B622-86E1FAAE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НАЗВАНИЕ ПРОЕКТА</a:t>
            </a:r>
            <a:endParaRPr lang="ru-RU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19" y="3356306"/>
            <a:ext cx="3708465" cy="341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590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121</Words>
  <Application>Microsoft Office PowerPoint</Application>
  <PresentationFormat>Произвольный</PresentationFormat>
  <Paragraphs>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ИЛИ НАЗВАНИЕ СТАРТАПА</vt:lpstr>
      <vt:lpstr>НАЗВАНИЕ СТАРТАПА</vt:lpstr>
      <vt:lpstr>НАЗВАНИЕ СТАРТАПА</vt:lpstr>
      <vt:lpstr>НАЗВАНИЕ СТАРТАПА</vt:lpstr>
      <vt:lpstr>НАЗВАНИЕ СТАРТАПА</vt:lpstr>
      <vt:lpstr>НАЗВАНИЕ СТАРТАПА</vt:lpstr>
      <vt:lpstr>НАЗВАНИЕ СТАРТАПА</vt:lpstr>
      <vt:lpstr>НАЗВАНИЕ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Венчурный фонд Удмуртской Республики</dc:title>
  <dc:creator>Александр Некрасов</dc:creator>
  <cp:lastModifiedBy>admin</cp:lastModifiedBy>
  <cp:revision>10</cp:revision>
  <dcterms:created xsi:type="dcterms:W3CDTF">2022-01-19T19:11:24Z</dcterms:created>
  <dcterms:modified xsi:type="dcterms:W3CDTF">2022-02-28T14:30:38Z</dcterms:modified>
</cp:coreProperties>
</file>