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3"/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omfortaa SemiBold"/>
      <p:regular r:id="rId22"/>
      <p:bold r:id="rId23"/>
    </p:embeddedFon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Montserrat Light"/>
      <p:regular r:id="rId36"/>
      <p:bold r:id="rId37"/>
      <p:italic r:id="rId38"/>
      <p:boldItalic r:id="rId39"/>
    </p:embeddedFont>
    <p:embeddedFont>
      <p:font typeface="Montserrat ExtraBold"/>
      <p:bold r:id="rId40"/>
      <p:boldItalic r:id="rId41"/>
    </p:embeddedFont>
    <p:embeddedFont>
      <p:font typeface="Oswald"/>
      <p:regular r:id="rId42"/>
      <p:bold r:id="rId43"/>
    </p:embeddedFont>
    <p:embeddedFont>
      <p:font typeface="Comfortaa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ExtraBold-bold.fntdata"/><Relationship Id="rId20" Type="http://schemas.openxmlformats.org/officeDocument/2006/relationships/slide" Target="slides/slide15.xml"/><Relationship Id="rId42" Type="http://schemas.openxmlformats.org/officeDocument/2006/relationships/font" Target="fonts/Oswald-regular.fntdata"/><Relationship Id="rId41" Type="http://schemas.openxmlformats.org/officeDocument/2006/relationships/font" Target="fonts/MontserratExtraBold-boldItalic.fntdata"/><Relationship Id="rId22" Type="http://schemas.openxmlformats.org/officeDocument/2006/relationships/font" Target="fonts/ComfortaaSemiBold-regular.fntdata"/><Relationship Id="rId44" Type="http://schemas.openxmlformats.org/officeDocument/2006/relationships/font" Target="fonts/Comfortaa-regular.fntdata"/><Relationship Id="rId21" Type="http://schemas.openxmlformats.org/officeDocument/2006/relationships/slide" Target="slides/slide16.xml"/><Relationship Id="rId43" Type="http://schemas.openxmlformats.org/officeDocument/2006/relationships/font" Target="fonts/Oswald-bold.fntdata"/><Relationship Id="rId24" Type="http://schemas.openxmlformats.org/officeDocument/2006/relationships/font" Target="fonts/MontserratSemiBold-regular.fntdata"/><Relationship Id="rId23" Type="http://schemas.openxmlformats.org/officeDocument/2006/relationships/font" Target="fonts/ComfortaaSemiBold-bold.fntdata"/><Relationship Id="rId45" Type="http://schemas.openxmlformats.org/officeDocument/2006/relationships/font" Target="fonts/Comfortaa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Ligh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Ligh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Ligh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g98b54cd73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Google Shape;1928;g98b54cd73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9178b024d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9178b024d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9775af343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1" name="Google Shape;1951;g9775af343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Этот раздел с цитатами — очень длинный. Можно оставить 1-2 слайда на выбор.</a:t>
            </a:r>
            <a:br>
              <a:rPr lang="ru"/>
            </a:br>
            <a:r>
              <a:rPr lang="ru"/>
              <a:t>Цитаты от наших студентов осени 2019 и весны 2020.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9775af343a_0_3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9775af343a_0_3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Этот раздел с цитатами — очень длинный. Можно оставить 1-2 слайда на выбор.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Цитаты от наших студентов осени 2019 и весны 2020.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98b54cd73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9" name="Google Shape;1969;g98b54cd73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Этот раздел с цитатами — очень длинный. Можно оставить 1-2 слайда на выбор.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Цитаты от наших студентов осени 2019 и весны 2020.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7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9775af343a_0_3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9775af343a_0_3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g9775af34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4" name="Google Shape;1984;g9775af34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9775af343a_0_2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9775af343a_0_2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9775af343a_0_3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9775af343a_0_3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109178b024d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109178b024d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10ed38f03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10ed38f03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109178b024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109178b024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109178b02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109178b02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09178b024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09178b024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98b54cd73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98b54cd73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204436" y="-57983"/>
            <a:ext cx="8738597" cy="5659608"/>
            <a:chOff x="204436" y="-57983"/>
            <a:chExt cx="8738597" cy="5659608"/>
          </a:xfrm>
        </p:grpSpPr>
        <p:sp>
          <p:nvSpPr>
            <p:cNvPr id="55" name="Google Shape;55;p14"/>
            <p:cNvSpPr/>
            <p:nvPr/>
          </p:nvSpPr>
          <p:spPr>
            <a:xfrm>
              <a:off x="7373430" y="3691477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1" y="1"/>
                  </a:moveTo>
                  <a:lnTo>
                    <a:pt x="1" y="744"/>
                  </a:lnTo>
                </a:path>
              </a:pathLst>
            </a:custGeom>
            <a:noFill/>
            <a:ln cap="flat" cmpd="sng" w="42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7918898" y="978127"/>
              <a:ext cx="49" cy="64036"/>
            </a:xfrm>
            <a:custGeom>
              <a:rect b="b" l="l" r="r" t="t"/>
              <a:pathLst>
                <a:path extrusionOk="0" fill="none" h="1320" w="1">
                  <a:moveTo>
                    <a:pt x="1" y="0"/>
                  </a:moveTo>
                  <a:lnTo>
                    <a:pt x="1" y="131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7886686" y="1009854"/>
              <a:ext cx="64037" cy="49"/>
            </a:xfrm>
            <a:custGeom>
              <a:rect b="b" l="l" r="r" t="t"/>
              <a:pathLst>
                <a:path extrusionOk="0" fill="none" h="1" w="1320">
                  <a:moveTo>
                    <a:pt x="131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8882878" y="3260985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0" y="1"/>
                  </a:moveTo>
                  <a:lnTo>
                    <a:pt x="0" y="744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8864589" y="3278789"/>
              <a:ext cx="38034" cy="49"/>
            </a:xfrm>
            <a:custGeom>
              <a:rect b="b" l="l" r="r" t="t"/>
              <a:pathLst>
                <a:path extrusionOk="0" fill="none" h="1" w="784">
                  <a:moveTo>
                    <a:pt x="78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1365132" y="9040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1332921" y="9377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4306992" y="-28148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25"/>
                  </a:moveTo>
                  <a:cubicBezTo>
                    <a:pt x="124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25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8866530" y="2569307"/>
              <a:ext cx="34201" cy="36093"/>
            </a:xfrm>
            <a:custGeom>
              <a:rect b="b" l="l" r="r" t="t"/>
              <a:pathLst>
                <a:path extrusionOk="0" fill="none" h="744" w="705">
                  <a:moveTo>
                    <a:pt x="704" y="377"/>
                  </a:moveTo>
                  <a:cubicBezTo>
                    <a:pt x="704" y="575"/>
                    <a:pt x="545" y="744"/>
                    <a:pt x="337" y="744"/>
                  </a:cubicBezTo>
                  <a:cubicBezTo>
                    <a:pt x="129" y="744"/>
                    <a:pt x="0" y="575"/>
                    <a:pt x="0" y="377"/>
                  </a:cubicBezTo>
                  <a:cubicBezTo>
                    <a:pt x="0" y="169"/>
                    <a:pt x="129" y="0"/>
                    <a:pt x="337" y="0"/>
                  </a:cubicBezTo>
                  <a:cubicBezTo>
                    <a:pt x="545" y="0"/>
                    <a:pt x="704" y="169"/>
                    <a:pt x="704" y="377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6718321" y="-28149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65"/>
                  </a:moveTo>
                  <a:cubicBezTo>
                    <a:pt x="1280" y="992"/>
                    <a:pt x="992" y="1280"/>
                    <a:pt x="66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65" y="1"/>
                  </a:cubicBezTo>
                  <a:cubicBezTo>
                    <a:pt x="992" y="1"/>
                    <a:pt x="1280" y="288"/>
                    <a:pt x="128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645606" y="16977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465139" y="10800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7555030" y="399011"/>
              <a:ext cx="346379" cy="49"/>
            </a:xfrm>
            <a:custGeom>
              <a:rect b="b" l="l" r="r" t="t"/>
              <a:pathLst>
                <a:path extrusionOk="0" fill="none" h="1" w="7140">
                  <a:moveTo>
                    <a:pt x="1" y="0"/>
                  </a:moveTo>
                  <a:lnTo>
                    <a:pt x="7140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7036757" y="707336"/>
              <a:ext cx="154464" cy="49"/>
            </a:xfrm>
            <a:custGeom>
              <a:rect b="b" l="l" r="r" t="t"/>
              <a:pathLst>
                <a:path extrusionOk="0" fill="none" h="1" w="3184">
                  <a:moveTo>
                    <a:pt x="0" y="0"/>
                  </a:moveTo>
                  <a:lnTo>
                    <a:pt x="3183" y="0"/>
                  </a:lnTo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2976504" y="-57983"/>
              <a:ext cx="236256" cy="49"/>
            </a:xfrm>
            <a:custGeom>
              <a:rect b="b" l="l" r="r" t="t"/>
              <a:pathLst>
                <a:path extrusionOk="0" fill="none" h="1" w="4870">
                  <a:moveTo>
                    <a:pt x="486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2236800" y="-57983"/>
              <a:ext cx="126084" cy="49"/>
            </a:xfrm>
            <a:custGeom>
              <a:rect b="b" l="l" r="r" t="t"/>
              <a:pathLst>
                <a:path extrusionOk="0" fill="none" h="1" w="2599">
                  <a:moveTo>
                    <a:pt x="259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8245486" y="1982351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1"/>
                  </a:moveTo>
                  <a:lnTo>
                    <a:pt x="5245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1196796" y="2314864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8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164536" y="2349016"/>
              <a:ext cx="64036" cy="49"/>
            </a:xfrm>
            <a:custGeom>
              <a:rect b="b" l="l" r="r" t="t"/>
              <a:pathLst>
                <a:path extrusionOk="0" fill="none" h="1" w="1320">
                  <a:moveTo>
                    <a:pt x="13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698145" y="3980072"/>
              <a:ext cx="34201" cy="36142"/>
            </a:xfrm>
            <a:custGeom>
              <a:rect b="b" l="l" r="r" t="t"/>
              <a:pathLst>
                <a:path extrusionOk="0" fill="none" h="745" w="705">
                  <a:moveTo>
                    <a:pt x="705" y="378"/>
                  </a:moveTo>
                  <a:cubicBezTo>
                    <a:pt x="705" y="586"/>
                    <a:pt x="546" y="745"/>
                    <a:pt x="338" y="745"/>
                  </a:cubicBezTo>
                  <a:cubicBezTo>
                    <a:pt x="130" y="745"/>
                    <a:pt x="1" y="586"/>
                    <a:pt x="1" y="378"/>
                  </a:cubicBezTo>
                  <a:cubicBezTo>
                    <a:pt x="1" y="170"/>
                    <a:pt x="130" y="1"/>
                    <a:pt x="338" y="1"/>
                  </a:cubicBezTo>
                  <a:cubicBezTo>
                    <a:pt x="546" y="1"/>
                    <a:pt x="705" y="170"/>
                    <a:pt x="705" y="378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751845" y="29180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296803" y="24913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864565" y="3335062"/>
              <a:ext cx="168387" cy="49"/>
            </a:xfrm>
            <a:custGeom>
              <a:rect b="b" l="l" r="r" t="t"/>
              <a:pathLst>
                <a:path extrusionOk="0" fill="none" h="1" w="3471">
                  <a:moveTo>
                    <a:pt x="1" y="0"/>
                  </a:moveTo>
                  <a:lnTo>
                    <a:pt x="3471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1236721" y="43350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1204461" y="43672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20338" y="4753797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1" y="0"/>
                  </a:moveTo>
                  <a:lnTo>
                    <a:pt x="5246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698120" y="4585690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15"/>
                  </a:moveTo>
                  <a:cubicBezTo>
                    <a:pt x="1240" y="992"/>
                    <a:pt x="992" y="1279"/>
                    <a:pt x="62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25" y="0"/>
                  </a:cubicBezTo>
                  <a:cubicBezTo>
                    <a:pt x="992" y="0"/>
                    <a:pt x="1240" y="288"/>
                    <a:pt x="1240" y="61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7742412" y="5018608"/>
              <a:ext cx="49" cy="63988"/>
            </a:xfrm>
            <a:custGeom>
              <a:rect b="b" l="l" r="r" t="t"/>
              <a:pathLst>
                <a:path extrusionOk="0" fill="none" h="1319" w="1">
                  <a:moveTo>
                    <a:pt x="0" y="0"/>
                  </a:moveTo>
                  <a:lnTo>
                    <a:pt x="0" y="131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7710151" y="5050334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499974" y="4292729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2"/>
                    <a:pt x="992" y="1290"/>
                    <a:pt x="615" y="1290"/>
                  </a:cubicBezTo>
                  <a:cubicBezTo>
                    <a:pt x="288" y="1290"/>
                    <a:pt x="1" y="992"/>
                    <a:pt x="1" y="626"/>
                  </a:cubicBezTo>
                  <a:cubicBezTo>
                    <a:pt x="1" y="298"/>
                    <a:pt x="288" y="1"/>
                    <a:pt x="615" y="1"/>
                  </a:cubicBezTo>
                  <a:cubicBezTo>
                    <a:pt x="992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1168417" y="3246577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134264" y="3278789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8880938" y="3717964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5"/>
                  </a:moveTo>
                  <a:cubicBezTo>
                    <a:pt x="1280" y="992"/>
                    <a:pt x="992" y="1279"/>
                    <a:pt x="65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55" y="0"/>
                  </a:cubicBezTo>
                  <a:cubicBezTo>
                    <a:pt x="992" y="0"/>
                    <a:pt x="1280" y="288"/>
                    <a:pt x="1280" y="61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204436" y="36337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8541840" y="3579415"/>
              <a:ext cx="236692" cy="49"/>
            </a:xfrm>
            <a:custGeom>
              <a:rect b="b" l="l" r="r" t="t"/>
              <a:pathLst>
                <a:path extrusionOk="0" fill="none" h="1" w="4879">
                  <a:moveTo>
                    <a:pt x="487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170309" y="363952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535385" y="644922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639425" y="176149"/>
              <a:ext cx="62096" cy="60156"/>
            </a:xfrm>
            <a:custGeom>
              <a:rect b="b" l="l" r="r" t="t"/>
              <a:pathLst>
                <a:path extrusionOk="0" fill="none" h="1240" w="1280">
                  <a:moveTo>
                    <a:pt x="1280" y="625"/>
                  </a:moveTo>
                  <a:cubicBezTo>
                    <a:pt x="1280" y="992"/>
                    <a:pt x="992" y="1240"/>
                    <a:pt x="626" y="1240"/>
                  </a:cubicBezTo>
                  <a:cubicBezTo>
                    <a:pt x="288" y="1240"/>
                    <a:pt x="1" y="992"/>
                    <a:pt x="1" y="625"/>
                  </a:cubicBezTo>
                  <a:cubicBezTo>
                    <a:pt x="1" y="288"/>
                    <a:pt x="288" y="1"/>
                    <a:pt x="626" y="1"/>
                  </a:cubicBezTo>
                  <a:cubicBezTo>
                    <a:pt x="992" y="1"/>
                    <a:pt x="1280" y="288"/>
                    <a:pt x="1280" y="62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678449" y="1074326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0"/>
                  </a:moveTo>
                  <a:lnTo>
                    <a:pt x="5245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 flipH="1">
              <a:off x="944100" y="4932025"/>
              <a:ext cx="7255800" cy="66960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4"/>
          <p:cNvSpPr/>
          <p:nvPr/>
        </p:nvSpPr>
        <p:spPr>
          <a:xfrm>
            <a:off x="-430973" y="4593355"/>
            <a:ext cx="60204" cy="62581"/>
          </a:xfrm>
          <a:custGeom>
            <a:rect b="b" l="l" r="r" t="t"/>
            <a:pathLst>
              <a:path extrusionOk="0" fill="none" h="1290" w="1241">
                <a:moveTo>
                  <a:pt x="1240" y="626"/>
                </a:moveTo>
                <a:cubicBezTo>
                  <a:pt x="1240" y="993"/>
                  <a:pt x="953" y="1290"/>
                  <a:pt x="625" y="1290"/>
                </a:cubicBezTo>
                <a:cubicBezTo>
                  <a:pt x="288" y="1290"/>
                  <a:pt x="1" y="993"/>
                  <a:pt x="1" y="626"/>
                </a:cubicBezTo>
                <a:cubicBezTo>
                  <a:pt x="1" y="298"/>
                  <a:pt x="288" y="1"/>
                  <a:pt x="625" y="1"/>
                </a:cubicBezTo>
                <a:cubicBezTo>
                  <a:pt x="953" y="1"/>
                  <a:pt x="1240" y="298"/>
                  <a:pt x="1240" y="626"/>
                </a:cubicBezTo>
                <a:close/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2714625" y="2238375"/>
            <a:ext cx="37893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12237"/>
              </a:buClr>
              <a:buSzPts val="1400"/>
              <a:buFont typeface="Montserrat"/>
              <a:buNone/>
              <a:defRPr sz="1400">
                <a:solidFill>
                  <a:srgbClr val="21223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/>
          <p:nvPr/>
        </p:nvSpPr>
        <p:spPr>
          <a:xfrm>
            <a:off x="-449875" y="82400"/>
            <a:ext cx="2185800" cy="67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-1011450" y="2211372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8165100" y="3136013"/>
            <a:ext cx="2185800" cy="626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7577575" y="672500"/>
            <a:ext cx="2185800" cy="67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 txBox="1"/>
          <p:nvPr>
            <p:ph type="title"/>
          </p:nvPr>
        </p:nvSpPr>
        <p:spPr>
          <a:xfrm>
            <a:off x="1984050" y="638175"/>
            <a:ext cx="5175900" cy="16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3500"/>
              <a:buFont typeface="Comfortaa"/>
              <a:buNone/>
              <a:defRPr b="1" sz="5000">
                <a:solidFill>
                  <a:srgbClr val="EC646E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800"/>
              <a:buNone/>
              <a:defRPr>
                <a:solidFill>
                  <a:srgbClr val="EC64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800"/>
              <a:buNone/>
              <a:defRPr>
                <a:solidFill>
                  <a:srgbClr val="EC64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800"/>
              <a:buNone/>
              <a:defRPr>
                <a:solidFill>
                  <a:srgbClr val="EC64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800"/>
              <a:buNone/>
              <a:defRPr>
                <a:solidFill>
                  <a:srgbClr val="EC64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800"/>
              <a:buNone/>
              <a:defRPr>
                <a:solidFill>
                  <a:srgbClr val="EC64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800"/>
              <a:buNone/>
              <a:defRPr>
                <a:solidFill>
                  <a:srgbClr val="EC64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800"/>
              <a:buNone/>
              <a:defRPr>
                <a:solidFill>
                  <a:srgbClr val="EC64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800"/>
              <a:buNone/>
              <a:defRPr>
                <a:solidFill>
                  <a:srgbClr val="EC646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>
            <a:off x="168169" y="129458"/>
            <a:ext cx="8873476" cy="4521710"/>
            <a:chOff x="168169" y="129458"/>
            <a:chExt cx="8873476" cy="4521710"/>
          </a:xfrm>
        </p:grpSpPr>
        <p:sp>
          <p:nvSpPr>
            <p:cNvPr id="104" name="Google Shape;104;p15"/>
            <p:cNvSpPr/>
            <p:nvPr/>
          </p:nvSpPr>
          <p:spPr>
            <a:xfrm flipH="1">
              <a:off x="4612091" y="527348"/>
              <a:ext cx="97960" cy="97960"/>
            </a:xfrm>
            <a:custGeom>
              <a:rect b="b" l="l" r="r" t="t"/>
              <a:pathLst>
                <a:path extrusionOk="0" fill="none" h="2768" w="2768">
                  <a:moveTo>
                    <a:pt x="2767" y="1357"/>
                  </a:moveTo>
                  <a:cubicBezTo>
                    <a:pt x="2767" y="2157"/>
                    <a:pt x="2143" y="2767"/>
                    <a:pt x="1411" y="2767"/>
                  </a:cubicBezTo>
                  <a:cubicBezTo>
                    <a:pt x="624" y="2767"/>
                    <a:pt x="1" y="2157"/>
                    <a:pt x="1" y="1357"/>
                  </a:cubicBezTo>
                  <a:cubicBezTo>
                    <a:pt x="1" y="624"/>
                    <a:pt x="624" y="1"/>
                    <a:pt x="1411" y="1"/>
                  </a:cubicBezTo>
                  <a:cubicBezTo>
                    <a:pt x="2143" y="1"/>
                    <a:pt x="2767" y="624"/>
                    <a:pt x="2767" y="1357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flipH="1">
              <a:off x="354391" y="203388"/>
              <a:ext cx="97960" cy="97924"/>
            </a:xfrm>
            <a:custGeom>
              <a:rect b="b" l="l" r="r" t="t"/>
              <a:pathLst>
                <a:path extrusionOk="0" fill="none" h="2767" w="2768">
                  <a:moveTo>
                    <a:pt x="2767" y="1356"/>
                  </a:moveTo>
                  <a:cubicBezTo>
                    <a:pt x="2767" y="2157"/>
                    <a:pt x="2143" y="2767"/>
                    <a:pt x="1411" y="2767"/>
                  </a:cubicBezTo>
                  <a:cubicBezTo>
                    <a:pt x="624" y="2767"/>
                    <a:pt x="1" y="2157"/>
                    <a:pt x="1" y="1356"/>
                  </a:cubicBezTo>
                  <a:cubicBezTo>
                    <a:pt x="1" y="624"/>
                    <a:pt x="624" y="0"/>
                    <a:pt x="1411" y="0"/>
                  </a:cubicBezTo>
                  <a:cubicBezTo>
                    <a:pt x="2143" y="0"/>
                    <a:pt x="2767" y="624"/>
                    <a:pt x="2767" y="1356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 flipH="1">
              <a:off x="7777903" y="1113371"/>
              <a:ext cx="97924" cy="97960"/>
            </a:xfrm>
            <a:custGeom>
              <a:rect b="b" l="l" r="r" t="t"/>
              <a:pathLst>
                <a:path extrusionOk="0" fill="none" h="2768" w="2767">
                  <a:moveTo>
                    <a:pt x="2767" y="1411"/>
                  </a:moveTo>
                  <a:cubicBezTo>
                    <a:pt x="2767" y="2143"/>
                    <a:pt x="2156" y="2767"/>
                    <a:pt x="1356" y="2767"/>
                  </a:cubicBezTo>
                  <a:cubicBezTo>
                    <a:pt x="624" y="2767"/>
                    <a:pt x="0" y="2143"/>
                    <a:pt x="0" y="1411"/>
                  </a:cubicBezTo>
                  <a:cubicBezTo>
                    <a:pt x="0" y="624"/>
                    <a:pt x="624" y="1"/>
                    <a:pt x="1356" y="1"/>
                  </a:cubicBezTo>
                  <a:cubicBezTo>
                    <a:pt x="2156" y="1"/>
                    <a:pt x="2767" y="624"/>
                    <a:pt x="2767" y="1411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flipH="1">
              <a:off x="8887557" y="641587"/>
              <a:ext cx="154088" cy="151682"/>
            </a:xfrm>
            <a:custGeom>
              <a:rect b="b" l="l" r="r" t="t"/>
              <a:pathLst>
                <a:path extrusionOk="0" fill="none" h="4286" w="4354">
                  <a:moveTo>
                    <a:pt x="3784" y="54"/>
                  </a:moveTo>
                  <a:lnTo>
                    <a:pt x="339" y="963"/>
                  </a:lnTo>
                  <a:cubicBezTo>
                    <a:pt x="54" y="1072"/>
                    <a:pt x="0" y="1465"/>
                    <a:pt x="231" y="1750"/>
                  </a:cubicBezTo>
                  <a:lnTo>
                    <a:pt x="2713" y="4123"/>
                  </a:lnTo>
                  <a:cubicBezTo>
                    <a:pt x="2943" y="4286"/>
                    <a:pt x="3228" y="4232"/>
                    <a:pt x="3282" y="3947"/>
                  </a:cubicBezTo>
                  <a:lnTo>
                    <a:pt x="4245" y="678"/>
                  </a:lnTo>
                  <a:cubicBezTo>
                    <a:pt x="4353" y="339"/>
                    <a:pt x="4069" y="0"/>
                    <a:pt x="3784" y="54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 flipH="1">
              <a:off x="258413" y="1745472"/>
              <a:ext cx="144037" cy="157946"/>
            </a:xfrm>
            <a:custGeom>
              <a:rect b="b" l="l" r="r" t="t"/>
              <a:pathLst>
                <a:path extrusionOk="0" fill="none" h="4463" w="4070">
                  <a:moveTo>
                    <a:pt x="3839" y="2252"/>
                  </a:moveTo>
                  <a:lnTo>
                    <a:pt x="964" y="163"/>
                  </a:lnTo>
                  <a:cubicBezTo>
                    <a:pt x="679" y="1"/>
                    <a:pt x="286" y="218"/>
                    <a:pt x="286" y="557"/>
                  </a:cubicBezTo>
                  <a:lnTo>
                    <a:pt x="1" y="4015"/>
                  </a:lnTo>
                  <a:cubicBezTo>
                    <a:pt x="1" y="4286"/>
                    <a:pt x="232" y="4462"/>
                    <a:pt x="449" y="4354"/>
                  </a:cubicBezTo>
                  <a:lnTo>
                    <a:pt x="3622" y="2998"/>
                  </a:lnTo>
                  <a:cubicBezTo>
                    <a:pt x="3961" y="2876"/>
                    <a:pt x="4070" y="2428"/>
                    <a:pt x="3839" y="225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 flipH="1">
              <a:off x="5959946" y="203407"/>
              <a:ext cx="257745" cy="35"/>
            </a:xfrm>
            <a:custGeom>
              <a:rect b="b" l="l" r="r" t="t"/>
              <a:pathLst>
                <a:path extrusionOk="0" fill="none" h="1" w="7283">
                  <a:moveTo>
                    <a:pt x="0" y="1"/>
                  </a:moveTo>
                  <a:lnTo>
                    <a:pt x="7283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 flipH="1">
              <a:off x="7525927" y="129458"/>
              <a:ext cx="132005" cy="35"/>
            </a:xfrm>
            <a:custGeom>
              <a:rect b="b" l="l" r="r" t="t"/>
              <a:pathLst>
                <a:path extrusionOk="0" fill="none" h="1" w="3730">
                  <a:moveTo>
                    <a:pt x="0" y="1"/>
                  </a:moveTo>
                  <a:lnTo>
                    <a:pt x="373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 flipH="1">
              <a:off x="8171476" y="363669"/>
              <a:ext cx="35" cy="84051"/>
            </a:xfrm>
            <a:custGeom>
              <a:rect b="b" l="l" r="r" t="t"/>
              <a:pathLst>
                <a:path extrusionOk="0" fill="none" h="2375" w="1">
                  <a:moveTo>
                    <a:pt x="1" y="1"/>
                  </a:moveTo>
                  <a:lnTo>
                    <a:pt x="1" y="237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 flipH="1">
              <a:off x="8127769" y="405429"/>
              <a:ext cx="85962" cy="35"/>
            </a:xfrm>
            <a:custGeom>
              <a:rect b="b" l="l" r="r" t="t"/>
              <a:pathLst>
                <a:path extrusionOk="0" fill="none" h="1" w="2429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 flipH="1">
              <a:off x="8127769" y="405429"/>
              <a:ext cx="85962" cy="35"/>
            </a:xfrm>
            <a:custGeom>
              <a:rect b="b" l="l" r="r" t="t"/>
              <a:pathLst>
                <a:path extrusionOk="0" fill="none" h="1" w="2429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flipH="1">
              <a:off x="226920" y="1123098"/>
              <a:ext cx="35" cy="84016"/>
            </a:xfrm>
            <a:custGeom>
              <a:rect b="b" l="l" r="r" t="t"/>
              <a:pathLst>
                <a:path extrusionOk="0" fill="none" h="2374" w="1">
                  <a:moveTo>
                    <a:pt x="0" y="0"/>
                  </a:moveTo>
                  <a:lnTo>
                    <a:pt x="0" y="2373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flipH="1">
              <a:off x="185195" y="11653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flipH="1">
              <a:off x="185195" y="11653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flipH="1" rot="10800000">
              <a:off x="7825875" y="3901013"/>
              <a:ext cx="0" cy="63844"/>
            </a:xfrm>
            <a:custGeom>
              <a:rect b="b" l="l" r="r" t="t"/>
              <a:pathLst>
                <a:path extrusionOk="0" fill="none" h="1804" w="0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flipH="1">
              <a:off x="7793706" y="3932687"/>
              <a:ext cx="64339" cy="35"/>
            </a:xfrm>
            <a:custGeom>
              <a:rect b="b" l="l" r="r" t="t"/>
              <a:pathLst>
                <a:path extrusionOk="0" fill="none" h="1" w="1818">
                  <a:moveTo>
                    <a:pt x="181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 flipH="1">
              <a:off x="794536" y="3761286"/>
              <a:ext cx="61932" cy="61932"/>
            </a:xfrm>
            <a:custGeom>
              <a:rect b="b" l="l" r="r" t="t"/>
              <a:pathLst>
                <a:path extrusionOk="0" fill="none" h="1750" w="1750">
                  <a:moveTo>
                    <a:pt x="1750" y="841"/>
                  </a:moveTo>
                  <a:cubicBezTo>
                    <a:pt x="1750" y="1357"/>
                    <a:pt x="1357" y="1750"/>
                    <a:pt x="909" y="1750"/>
                  </a:cubicBezTo>
                  <a:cubicBezTo>
                    <a:pt x="394" y="1750"/>
                    <a:pt x="0" y="1357"/>
                    <a:pt x="0" y="841"/>
                  </a:cubicBezTo>
                  <a:cubicBezTo>
                    <a:pt x="0" y="394"/>
                    <a:pt x="394" y="0"/>
                    <a:pt x="909" y="0"/>
                  </a:cubicBezTo>
                  <a:cubicBezTo>
                    <a:pt x="1357" y="0"/>
                    <a:pt x="1750" y="394"/>
                    <a:pt x="1750" y="841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 flipH="1">
              <a:off x="898194" y="4515306"/>
              <a:ext cx="166085" cy="0"/>
            </a:xfrm>
            <a:custGeom>
              <a:rect b="b" l="l" r="r" t="t"/>
              <a:pathLst>
                <a:path extrusionOk="0" fill="none" h="0" w="4693">
                  <a:moveTo>
                    <a:pt x="0" y="0"/>
                  </a:moveTo>
                  <a:lnTo>
                    <a:pt x="4693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 flipH="1">
              <a:off x="6319800" y="4584882"/>
              <a:ext cx="35" cy="66285"/>
            </a:xfrm>
            <a:custGeom>
              <a:rect b="b" l="l" r="r" t="t"/>
              <a:pathLst>
                <a:path extrusionOk="0" fill="none" h="1873" w="1">
                  <a:moveTo>
                    <a:pt x="1" y="0"/>
                  </a:moveTo>
                  <a:lnTo>
                    <a:pt x="1" y="1872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 flipH="1">
              <a:off x="6287631" y="4617052"/>
              <a:ext cx="64339" cy="35"/>
            </a:xfrm>
            <a:custGeom>
              <a:rect b="b" l="l" r="r" t="t"/>
              <a:pathLst>
                <a:path extrusionOk="0" fill="none" h="1" w="1818">
                  <a:moveTo>
                    <a:pt x="181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 flipH="1">
              <a:off x="7176009" y="4584925"/>
              <a:ext cx="61932" cy="61968"/>
            </a:xfrm>
            <a:custGeom>
              <a:rect b="b" l="l" r="r" t="t"/>
              <a:pathLst>
                <a:path extrusionOk="0" fill="none" h="1751" w="1750">
                  <a:moveTo>
                    <a:pt x="1750" y="842"/>
                  </a:moveTo>
                  <a:cubicBezTo>
                    <a:pt x="1750" y="1357"/>
                    <a:pt x="1357" y="1750"/>
                    <a:pt x="841" y="1750"/>
                  </a:cubicBezTo>
                  <a:cubicBezTo>
                    <a:pt x="394" y="1750"/>
                    <a:pt x="0" y="1357"/>
                    <a:pt x="0" y="842"/>
                  </a:cubicBezTo>
                  <a:cubicBezTo>
                    <a:pt x="0" y="394"/>
                    <a:pt x="394" y="1"/>
                    <a:pt x="841" y="1"/>
                  </a:cubicBezTo>
                  <a:cubicBezTo>
                    <a:pt x="1357" y="1"/>
                    <a:pt x="1750" y="394"/>
                    <a:pt x="1750" y="84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flipH="1">
              <a:off x="8641792" y="4554702"/>
              <a:ext cx="128183" cy="35"/>
            </a:xfrm>
            <a:custGeom>
              <a:rect b="b" l="l" r="r" t="t"/>
              <a:pathLst>
                <a:path extrusionOk="0" fill="none" h="1" w="3622">
                  <a:moveTo>
                    <a:pt x="3622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flipH="1">
              <a:off x="476309" y="3999355"/>
              <a:ext cx="35" cy="63844"/>
            </a:xfrm>
            <a:custGeom>
              <a:rect b="b" l="l" r="r" t="t"/>
              <a:pathLst>
                <a:path extrusionOk="0" fill="none" h="1804" w="1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flipH="1">
              <a:off x="444140" y="4031029"/>
              <a:ext cx="64374" cy="35"/>
            </a:xfrm>
            <a:custGeom>
              <a:rect b="b" l="l" r="r" t="t"/>
              <a:pathLst>
                <a:path extrusionOk="0" fill="none" h="1" w="1819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 flipH="1">
              <a:off x="168169" y="3667220"/>
              <a:ext cx="254419" cy="35"/>
            </a:xfrm>
            <a:custGeom>
              <a:rect b="b" l="l" r="r" t="t"/>
              <a:pathLst>
                <a:path extrusionOk="0" fill="none" h="1" w="7189">
                  <a:moveTo>
                    <a:pt x="0" y="0"/>
                  </a:moveTo>
                  <a:lnTo>
                    <a:pt x="7188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 flipH="1">
              <a:off x="240187" y="3001038"/>
              <a:ext cx="138233" cy="35"/>
            </a:xfrm>
            <a:custGeom>
              <a:rect b="b" l="l" r="r" t="t"/>
              <a:pathLst>
                <a:path extrusionOk="0" fill="none" h="1" w="3906">
                  <a:moveTo>
                    <a:pt x="0" y="0"/>
                  </a:moveTo>
                  <a:lnTo>
                    <a:pt x="3906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8757312" y="1983759"/>
              <a:ext cx="144037" cy="157946"/>
            </a:xfrm>
            <a:custGeom>
              <a:rect b="b" l="l" r="r" t="t"/>
              <a:pathLst>
                <a:path extrusionOk="0" fill="none" h="4463" w="4070">
                  <a:moveTo>
                    <a:pt x="3839" y="2252"/>
                  </a:moveTo>
                  <a:lnTo>
                    <a:pt x="964" y="163"/>
                  </a:lnTo>
                  <a:cubicBezTo>
                    <a:pt x="679" y="1"/>
                    <a:pt x="286" y="218"/>
                    <a:pt x="286" y="557"/>
                  </a:cubicBezTo>
                  <a:lnTo>
                    <a:pt x="1" y="4015"/>
                  </a:lnTo>
                  <a:cubicBezTo>
                    <a:pt x="1" y="4286"/>
                    <a:pt x="232" y="4462"/>
                    <a:pt x="449" y="4354"/>
                  </a:cubicBezTo>
                  <a:lnTo>
                    <a:pt x="3622" y="2998"/>
                  </a:lnTo>
                  <a:cubicBezTo>
                    <a:pt x="3961" y="2876"/>
                    <a:pt x="4070" y="2428"/>
                    <a:pt x="3839" y="225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8932808" y="1361385"/>
              <a:ext cx="35" cy="84016"/>
            </a:xfrm>
            <a:custGeom>
              <a:rect b="b" l="l" r="r" t="t"/>
              <a:pathLst>
                <a:path extrusionOk="0" fill="none" h="2374" w="1">
                  <a:moveTo>
                    <a:pt x="0" y="0"/>
                  </a:moveTo>
                  <a:lnTo>
                    <a:pt x="0" y="2373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8888641" y="1403606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8888641" y="1403606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8683418" y="4237642"/>
              <a:ext cx="35" cy="63844"/>
            </a:xfrm>
            <a:custGeom>
              <a:rect b="b" l="l" r="r" t="t"/>
              <a:pathLst>
                <a:path extrusionOk="0" fill="none" h="1804" w="1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8651248" y="4269316"/>
              <a:ext cx="64374" cy="35"/>
            </a:xfrm>
            <a:custGeom>
              <a:rect b="b" l="l" r="r" t="t"/>
              <a:pathLst>
                <a:path extrusionOk="0" fill="none" h="1" w="1819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8737175" y="3905507"/>
              <a:ext cx="254419" cy="35"/>
            </a:xfrm>
            <a:custGeom>
              <a:rect b="b" l="l" r="r" t="t"/>
              <a:pathLst>
                <a:path extrusionOk="0" fill="none" h="1" w="7189">
                  <a:moveTo>
                    <a:pt x="0" y="0"/>
                  </a:moveTo>
                  <a:lnTo>
                    <a:pt x="7188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8781342" y="3239326"/>
              <a:ext cx="138233" cy="35"/>
            </a:xfrm>
            <a:custGeom>
              <a:rect b="b" l="l" r="r" t="t"/>
              <a:pathLst>
                <a:path extrusionOk="0" fill="none" h="1" w="3906">
                  <a:moveTo>
                    <a:pt x="0" y="0"/>
                  </a:moveTo>
                  <a:lnTo>
                    <a:pt x="3906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15"/>
          <p:cNvSpPr/>
          <p:nvPr/>
        </p:nvSpPr>
        <p:spPr>
          <a:xfrm>
            <a:off x="-335450" y="-35407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-895350" y="4258300"/>
            <a:ext cx="2118000" cy="621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5636525" y="360574"/>
            <a:ext cx="4049100" cy="621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Google Shape;140;p15"/>
          <p:cNvCxnSpPr/>
          <p:nvPr/>
        </p:nvCxnSpPr>
        <p:spPr>
          <a:xfrm rot="10800000">
            <a:off x="2238375" y="4869600"/>
            <a:ext cx="7048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15"/>
          <p:cNvSpPr txBox="1"/>
          <p:nvPr>
            <p:ph idx="1" type="subTitle"/>
          </p:nvPr>
        </p:nvSpPr>
        <p:spPr>
          <a:xfrm>
            <a:off x="1361825" y="3192700"/>
            <a:ext cx="32007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2" name="Google Shape;142;p15"/>
          <p:cNvSpPr txBox="1"/>
          <p:nvPr>
            <p:ph type="title"/>
          </p:nvPr>
        </p:nvSpPr>
        <p:spPr>
          <a:xfrm>
            <a:off x="1361825" y="2484925"/>
            <a:ext cx="4257900" cy="7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15"/>
          <p:cNvSpPr txBox="1"/>
          <p:nvPr>
            <p:ph hasCustomPrompt="1" idx="2" type="title"/>
          </p:nvPr>
        </p:nvSpPr>
        <p:spPr>
          <a:xfrm>
            <a:off x="1361825" y="1491425"/>
            <a:ext cx="19077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6" name="Google Shape;146;p16"/>
          <p:cNvSpPr txBox="1"/>
          <p:nvPr>
            <p:ph idx="1" type="subTitle"/>
          </p:nvPr>
        </p:nvSpPr>
        <p:spPr>
          <a:xfrm>
            <a:off x="5361600" y="1605900"/>
            <a:ext cx="3068400" cy="19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16"/>
          <p:cNvSpPr txBox="1"/>
          <p:nvPr>
            <p:ph type="title"/>
          </p:nvPr>
        </p:nvSpPr>
        <p:spPr>
          <a:xfrm>
            <a:off x="731525" y="445025"/>
            <a:ext cx="769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8" name="Google Shape;148;p16"/>
          <p:cNvSpPr/>
          <p:nvPr/>
        </p:nvSpPr>
        <p:spPr>
          <a:xfrm rot="10800000">
            <a:off x="3740963" y="4616800"/>
            <a:ext cx="5887500" cy="1119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 rot="10800000">
            <a:off x="8024813" y="-24475"/>
            <a:ext cx="2118000" cy="843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 rot="10800000">
            <a:off x="-666750" y="3881963"/>
            <a:ext cx="4049100" cy="669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 flipH="1">
            <a:off x="354391" y="203388"/>
            <a:ext cx="97960" cy="97924"/>
          </a:xfrm>
          <a:custGeom>
            <a:rect b="b" l="l" r="r" t="t"/>
            <a:pathLst>
              <a:path extrusionOk="0" fill="none" h="2767" w="2768">
                <a:moveTo>
                  <a:pt x="2767" y="1356"/>
                </a:moveTo>
                <a:cubicBezTo>
                  <a:pt x="2767" y="2157"/>
                  <a:pt x="2143" y="2767"/>
                  <a:pt x="1411" y="2767"/>
                </a:cubicBezTo>
                <a:cubicBezTo>
                  <a:pt x="624" y="2767"/>
                  <a:pt x="1" y="2157"/>
                  <a:pt x="1" y="1356"/>
                </a:cubicBezTo>
                <a:cubicBezTo>
                  <a:pt x="1" y="624"/>
                  <a:pt x="624" y="0"/>
                  <a:pt x="1411" y="0"/>
                </a:cubicBezTo>
                <a:cubicBezTo>
                  <a:pt x="2143" y="0"/>
                  <a:pt x="2767" y="624"/>
                  <a:pt x="2767" y="1356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 flipH="1">
            <a:off x="258413" y="1745472"/>
            <a:ext cx="144037" cy="157946"/>
          </a:xfrm>
          <a:custGeom>
            <a:rect b="b" l="l" r="r" t="t"/>
            <a:pathLst>
              <a:path extrusionOk="0" fill="none" h="4463" w="4070">
                <a:moveTo>
                  <a:pt x="3839" y="2252"/>
                </a:moveTo>
                <a:lnTo>
                  <a:pt x="964" y="163"/>
                </a:lnTo>
                <a:cubicBezTo>
                  <a:pt x="679" y="1"/>
                  <a:pt x="286" y="218"/>
                  <a:pt x="286" y="557"/>
                </a:cubicBezTo>
                <a:lnTo>
                  <a:pt x="1" y="4015"/>
                </a:lnTo>
                <a:cubicBezTo>
                  <a:pt x="1" y="4286"/>
                  <a:pt x="232" y="4462"/>
                  <a:pt x="449" y="4354"/>
                </a:cubicBezTo>
                <a:lnTo>
                  <a:pt x="3622" y="2998"/>
                </a:lnTo>
                <a:cubicBezTo>
                  <a:pt x="3961" y="2876"/>
                  <a:pt x="4070" y="2428"/>
                  <a:pt x="3839" y="2252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 flipH="1">
            <a:off x="6714721" y="301307"/>
            <a:ext cx="257745" cy="35"/>
          </a:xfrm>
          <a:custGeom>
            <a:rect b="b" l="l" r="r" t="t"/>
            <a:pathLst>
              <a:path extrusionOk="0" fill="none" h="1" w="7283">
                <a:moveTo>
                  <a:pt x="0" y="1"/>
                </a:moveTo>
                <a:lnTo>
                  <a:pt x="7283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 flipH="1">
            <a:off x="7525927" y="129458"/>
            <a:ext cx="132005" cy="35"/>
          </a:xfrm>
          <a:custGeom>
            <a:rect b="b" l="l" r="r" t="t"/>
            <a:pathLst>
              <a:path extrusionOk="0" fill="none" h="1" w="3730">
                <a:moveTo>
                  <a:pt x="0" y="1"/>
                </a:moveTo>
                <a:lnTo>
                  <a:pt x="373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 flipH="1">
            <a:off x="684120" y="1199298"/>
            <a:ext cx="35" cy="84016"/>
          </a:xfrm>
          <a:custGeom>
            <a:rect b="b" l="l" r="r" t="t"/>
            <a:pathLst>
              <a:path extrusionOk="0" fill="none" h="2374" w="1">
                <a:moveTo>
                  <a:pt x="0" y="0"/>
                </a:moveTo>
                <a:lnTo>
                  <a:pt x="0" y="2373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 flipH="1">
            <a:off x="642395" y="12415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 flipH="1">
            <a:off x="642395" y="12415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 flipH="1">
            <a:off x="1027863" y="4860011"/>
            <a:ext cx="253923" cy="35"/>
          </a:xfrm>
          <a:custGeom>
            <a:rect b="b" l="l" r="r" t="t"/>
            <a:pathLst>
              <a:path extrusionOk="0" fill="none" h="1" w="7175">
                <a:moveTo>
                  <a:pt x="1" y="0"/>
                </a:moveTo>
                <a:lnTo>
                  <a:pt x="7175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 flipH="1">
            <a:off x="3188068" y="4637189"/>
            <a:ext cx="60021" cy="61968"/>
          </a:xfrm>
          <a:custGeom>
            <a:rect b="b" l="l" r="r" t="t"/>
            <a:pathLst>
              <a:path extrusionOk="0" fill="none" h="1751" w="1696">
                <a:moveTo>
                  <a:pt x="1695" y="896"/>
                </a:moveTo>
                <a:cubicBezTo>
                  <a:pt x="1695" y="1357"/>
                  <a:pt x="1302" y="1750"/>
                  <a:pt x="841" y="1750"/>
                </a:cubicBezTo>
                <a:cubicBezTo>
                  <a:pt x="339" y="1750"/>
                  <a:pt x="0" y="1357"/>
                  <a:pt x="0" y="896"/>
                </a:cubicBezTo>
                <a:cubicBezTo>
                  <a:pt x="0" y="394"/>
                  <a:pt x="339" y="1"/>
                  <a:pt x="841" y="1"/>
                </a:cubicBezTo>
                <a:cubicBezTo>
                  <a:pt x="1302" y="1"/>
                  <a:pt x="1695" y="394"/>
                  <a:pt x="1695" y="896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 flipH="1">
            <a:off x="168169" y="3667220"/>
            <a:ext cx="254419" cy="35"/>
          </a:xfrm>
          <a:custGeom>
            <a:rect b="b" l="l" r="r" t="t"/>
            <a:pathLst>
              <a:path extrusionOk="0" fill="none" h="1" w="7189">
                <a:moveTo>
                  <a:pt x="0" y="0"/>
                </a:moveTo>
                <a:lnTo>
                  <a:pt x="7188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 flipH="1">
            <a:off x="240187" y="3001038"/>
            <a:ext cx="138233" cy="35"/>
          </a:xfrm>
          <a:custGeom>
            <a:rect b="b" l="l" r="r" t="t"/>
            <a:pathLst>
              <a:path extrusionOk="0" fill="none" h="1" w="3906">
                <a:moveTo>
                  <a:pt x="0" y="0"/>
                </a:moveTo>
                <a:lnTo>
                  <a:pt x="3906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8616555" y="2893315"/>
            <a:ext cx="97924" cy="98420"/>
          </a:xfrm>
          <a:custGeom>
            <a:rect b="b" l="l" r="r" t="t"/>
            <a:pathLst>
              <a:path extrusionOk="0" fill="none" h="2781" w="2767">
                <a:moveTo>
                  <a:pt x="2767" y="1425"/>
                </a:moveTo>
                <a:cubicBezTo>
                  <a:pt x="2767" y="2157"/>
                  <a:pt x="2157" y="2781"/>
                  <a:pt x="1356" y="2781"/>
                </a:cubicBezTo>
                <a:cubicBezTo>
                  <a:pt x="624" y="2781"/>
                  <a:pt x="0" y="2157"/>
                  <a:pt x="0" y="1425"/>
                </a:cubicBezTo>
                <a:cubicBezTo>
                  <a:pt x="0" y="625"/>
                  <a:pt x="624" y="1"/>
                  <a:pt x="1356" y="1"/>
                </a:cubicBezTo>
                <a:cubicBezTo>
                  <a:pt x="2157" y="1"/>
                  <a:pt x="2767" y="625"/>
                  <a:pt x="2767" y="1425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8836347" y="1530184"/>
            <a:ext cx="144037" cy="157946"/>
          </a:xfrm>
          <a:custGeom>
            <a:rect b="b" l="l" r="r" t="t"/>
            <a:pathLst>
              <a:path extrusionOk="0" fill="none" h="4463" w="4070">
                <a:moveTo>
                  <a:pt x="3839" y="2252"/>
                </a:moveTo>
                <a:lnTo>
                  <a:pt x="964" y="163"/>
                </a:lnTo>
                <a:cubicBezTo>
                  <a:pt x="679" y="1"/>
                  <a:pt x="286" y="218"/>
                  <a:pt x="286" y="557"/>
                </a:cubicBezTo>
                <a:lnTo>
                  <a:pt x="1" y="4015"/>
                </a:lnTo>
                <a:cubicBezTo>
                  <a:pt x="1" y="4286"/>
                  <a:pt x="232" y="4462"/>
                  <a:pt x="449" y="4354"/>
                </a:cubicBezTo>
                <a:lnTo>
                  <a:pt x="3622" y="2998"/>
                </a:lnTo>
                <a:cubicBezTo>
                  <a:pt x="3961" y="2876"/>
                  <a:pt x="4070" y="2428"/>
                  <a:pt x="3839" y="2252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8269993" y="1048098"/>
            <a:ext cx="35" cy="84016"/>
          </a:xfrm>
          <a:custGeom>
            <a:rect b="b" l="l" r="r" t="t"/>
            <a:pathLst>
              <a:path extrusionOk="0" fill="none" h="2374" w="1">
                <a:moveTo>
                  <a:pt x="0" y="0"/>
                </a:moveTo>
                <a:lnTo>
                  <a:pt x="0" y="2373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8225826" y="10903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8225826" y="10903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8707279" y="4295886"/>
            <a:ext cx="61932" cy="61932"/>
          </a:xfrm>
          <a:custGeom>
            <a:rect b="b" l="l" r="r" t="t"/>
            <a:pathLst>
              <a:path extrusionOk="0" fill="none" h="1750" w="1750">
                <a:moveTo>
                  <a:pt x="1750" y="841"/>
                </a:moveTo>
                <a:cubicBezTo>
                  <a:pt x="1750" y="1357"/>
                  <a:pt x="1357" y="1750"/>
                  <a:pt x="909" y="1750"/>
                </a:cubicBezTo>
                <a:cubicBezTo>
                  <a:pt x="394" y="1750"/>
                  <a:pt x="0" y="1357"/>
                  <a:pt x="0" y="841"/>
                </a:cubicBezTo>
                <a:cubicBezTo>
                  <a:pt x="0" y="394"/>
                  <a:pt x="394" y="0"/>
                  <a:pt x="909" y="0"/>
                </a:cubicBezTo>
                <a:cubicBezTo>
                  <a:pt x="1357" y="0"/>
                  <a:pt x="1750" y="394"/>
                  <a:pt x="1750" y="841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8836360" y="3973220"/>
            <a:ext cx="254419" cy="35"/>
          </a:xfrm>
          <a:custGeom>
            <a:rect b="b" l="l" r="r" t="t"/>
            <a:pathLst>
              <a:path extrusionOk="0" fill="none" h="1" w="7189">
                <a:moveTo>
                  <a:pt x="0" y="0"/>
                </a:moveTo>
                <a:lnTo>
                  <a:pt x="7188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8952552" y="2160938"/>
            <a:ext cx="138233" cy="35"/>
          </a:xfrm>
          <a:custGeom>
            <a:rect b="b" l="l" r="r" t="t"/>
            <a:pathLst>
              <a:path extrusionOk="0" fill="none" h="1" w="3906">
                <a:moveTo>
                  <a:pt x="0" y="0"/>
                </a:moveTo>
                <a:lnTo>
                  <a:pt x="3906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5654972" y="374948"/>
            <a:ext cx="97960" cy="97960"/>
          </a:xfrm>
          <a:custGeom>
            <a:rect b="b" l="l" r="r" t="t"/>
            <a:pathLst>
              <a:path extrusionOk="0" fill="none" h="2768" w="2768">
                <a:moveTo>
                  <a:pt x="2767" y="1357"/>
                </a:moveTo>
                <a:cubicBezTo>
                  <a:pt x="2767" y="2157"/>
                  <a:pt x="2143" y="2767"/>
                  <a:pt x="1411" y="2767"/>
                </a:cubicBezTo>
                <a:cubicBezTo>
                  <a:pt x="624" y="2767"/>
                  <a:pt x="1" y="2157"/>
                  <a:pt x="1" y="1357"/>
                </a:cubicBezTo>
                <a:cubicBezTo>
                  <a:pt x="1" y="624"/>
                  <a:pt x="624" y="1"/>
                  <a:pt x="1411" y="1"/>
                </a:cubicBezTo>
                <a:cubicBezTo>
                  <a:pt x="2143" y="1"/>
                  <a:pt x="2767" y="624"/>
                  <a:pt x="2767" y="1357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4147331" y="51007"/>
            <a:ext cx="257745" cy="35"/>
          </a:xfrm>
          <a:custGeom>
            <a:rect b="b" l="l" r="r" t="t"/>
            <a:pathLst>
              <a:path extrusionOk="0" fill="none" h="1" w="7283">
                <a:moveTo>
                  <a:pt x="0" y="1"/>
                </a:moveTo>
                <a:lnTo>
                  <a:pt x="7283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1989591" y="252333"/>
            <a:ext cx="132005" cy="35"/>
          </a:xfrm>
          <a:custGeom>
            <a:rect b="b" l="l" r="r" t="t"/>
            <a:pathLst>
              <a:path extrusionOk="0" fill="none" h="1" w="3730">
                <a:moveTo>
                  <a:pt x="0" y="1"/>
                </a:moveTo>
                <a:lnTo>
                  <a:pt x="373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idx="12" type="sldNum"/>
          </p:nvPr>
        </p:nvSpPr>
        <p:spPr>
          <a:xfrm flipH="1">
            <a:off x="25488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8823687" y="203388"/>
            <a:ext cx="97960" cy="97924"/>
          </a:xfrm>
          <a:custGeom>
            <a:rect b="b" l="l" r="r" t="t"/>
            <a:pathLst>
              <a:path extrusionOk="0" fill="none" h="2767" w="2768">
                <a:moveTo>
                  <a:pt x="2767" y="1356"/>
                </a:moveTo>
                <a:cubicBezTo>
                  <a:pt x="2767" y="2157"/>
                  <a:pt x="2143" y="2767"/>
                  <a:pt x="1411" y="2767"/>
                </a:cubicBezTo>
                <a:cubicBezTo>
                  <a:pt x="624" y="2767"/>
                  <a:pt x="1" y="2157"/>
                  <a:pt x="1" y="1356"/>
                </a:cubicBezTo>
                <a:cubicBezTo>
                  <a:pt x="1" y="624"/>
                  <a:pt x="624" y="0"/>
                  <a:pt x="1411" y="0"/>
                </a:cubicBezTo>
                <a:cubicBezTo>
                  <a:pt x="2143" y="0"/>
                  <a:pt x="2767" y="624"/>
                  <a:pt x="2767" y="1356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8873587" y="1745472"/>
            <a:ext cx="144037" cy="157946"/>
          </a:xfrm>
          <a:custGeom>
            <a:rect b="b" l="l" r="r" t="t"/>
            <a:pathLst>
              <a:path extrusionOk="0" fill="none" h="4463" w="4070">
                <a:moveTo>
                  <a:pt x="3839" y="2252"/>
                </a:moveTo>
                <a:lnTo>
                  <a:pt x="964" y="163"/>
                </a:lnTo>
                <a:cubicBezTo>
                  <a:pt x="679" y="1"/>
                  <a:pt x="286" y="218"/>
                  <a:pt x="286" y="557"/>
                </a:cubicBezTo>
                <a:lnTo>
                  <a:pt x="1" y="4015"/>
                </a:lnTo>
                <a:cubicBezTo>
                  <a:pt x="1" y="4286"/>
                  <a:pt x="232" y="4462"/>
                  <a:pt x="449" y="4354"/>
                </a:cubicBezTo>
                <a:lnTo>
                  <a:pt x="3622" y="2998"/>
                </a:lnTo>
                <a:cubicBezTo>
                  <a:pt x="3961" y="2876"/>
                  <a:pt x="4070" y="2428"/>
                  <a:pt x="3839" y="2252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2303571" y="301307"/>
            <a:ext cx="257745" cy="35"/>
          </a:xfrm>
          <a:custGeom>
            <a:rect b="b" l="l" r="r" t="t"/>
            <a:pathLst>
              <a:path extrusionOk="0" fill="none" h="1" w="7283">
                <a:moveTo>
                  <a:pt x="0" y="1"/>
                </a:moveTo>
                <a:lnTo>
                  <a:pt x="7283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1618106" y="129458"/>
            <a:ext cx="132005" cy="35"/>
          </a:xfrm>
          <a:custGeom>
            <a:rect b="b" l="l" r="r" t="t"/>
            <a:pathLst>
              <a:path extrusionOk="0" fill="none" h="1" w="3730">
                <a:moveTo>
                  <a:pt x="0" y="1"/>
                </a:moveTo>
                <a:lnTo>
                  <a:pt x="373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8591883" y="1199298"/>
            <a:ext cx="35" cy="84016"/>
          </a:xfrm>
          <a:custGeom>
            <a:rect b="b" l="l" r="r" t="t"/>
            <a:pathLst>
              <a:path extrusionOk="0" fill="none" h="2374" w="1">
                <a:moveTo>
                  <a:pt x="0" y="0"/>
                </a:moveTo>
                <a:lnTo>
                  <a:pt x="0" y="2373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8547716" y="12415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8547716" y="12415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7994251" y="4860011"/>
            <a:ext cx="253923" cy="35"/>
          </a:xfrm>
          <a:custGeom>
            <a:rect b="b" l="l" r="r" t="t"/>
            <a:pathLst>
              <a:path extrusionOk="0" fill="none" h="1" w="7175">
                <a:moveTo>
                  <a:pt x="1" y="0"/>
                </a:moveTo>
                <a:lnTo>
                  <a:pt x="7175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6027948" y="4637189"/>
            <a:ext cx="60021" cy="61968"/>
          </a:xfrm>
          <a:custGeom>
            <a:rect b="b" l="l" r="r" t="t"/>
            <a:pathLst>
              <a:path extrusionOk="0" fill="none" h="1751" w="1696">
                <a:moveTo>
                  <a:pt x="1695" y="896"/>
                </a:moveTo>
                <a:cubicBezTo>
                  <a:pt x="1695" y="1357"/>
                  <a:pt x="1302" y="1750"/>
                  <a:pt x="841" y="1750"/>
                </a:cubicBezTo>
                <a:cubicBezTo>
                  <a:pt x="339" y="1750"/>
                  <a:pt x="0" y="1357"/>
                  <a:pt x="0" y="896"/>
                </a:cubicBezTo>
                <a:cubicBezTo>
                  <a:pt x="0" y="394"/>
                  <a:pt x="339" y="1"/>
                  <a:pt x="841" y="1"/>
                </a:cubicBezTo>
                <a:cubicBezTo>
                  <a:pt x="1302" y="1"/>
                  <a:pt x="1695" y="394"/>
                  <a:pt x="1695" y="896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8853450" y="3667220"/>
            <a:ext cx="254419" cy="35"/>
          </a:xfrm>
          <a:custGeom>
            <a:rect b="b" l="l" r="r" t="t"/>
            <a:pathLst>
              <a:path extrusionOk="0" fill="none" h="1" w="7189">
                <a:moveTo>
                  <a:pt x="0" y="0"/>
                </a:moveTo>
                <a:lnTo>
                  <a:pt x="7188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8897617" y="3001038"/>
            <a:ext cx="138233" cy="35"/>
          </a:xfrm>
          <a:custGeom>
            <a:rect b="b" l="l" r="r" t="t"/>
            <a:pathLst>
              <a:path extrusionOk="0" fill="none" h="1" w="3906">
                <a:moveTo>
                  <a:pt x="0" y="0"/>
                </a:moveTo>
                <a:lnTo>
                  <a:pt x="3906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 flipH="1">
            <a:off x="561558" y="2893315"/>
            <a:ext cx="97924" cy="98420"/>
          </a:xfrm>
          <a:custGeom>
            <a:rect b="b" l="l" r="r" t="t"/>
            <a:pathLst>
              <a:path extrusionOk="0" fill="none" h="2781" w="2767">
                <a:moveTo>
                  <a:pt x="2767" y="1425"/>
                </a:moveTo>
                <a:cubicBezTo>
                  <a:pt x="2767" y="2157"/>
                  <a:pt x="2157" y="2781"/>
                  <a:pt x="1356" y="2781"/>
                </a:cubicBezTo>
                <a:cubicBezTo>
                  <a:pt x="624" y="2781"/>
                  <a:pt x="0" y="2157"/>
                  <a:pt x="0" y="1425"/>
                </a:cubicBezTo>
                <a:cubicBezTo>
                  <a:pt x="0" y="625"/>
                  <a:pt x="624" y="1"/>
                  <a:pt x="1356" y="1"/>
                </a:cubicBezTo>
                <a:cubicBezTo>
                  <a:pt x="2157" y="1"/>
                  <a:pt x="2767" y="625"/>
                  <a:pt x="2767" y="1425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 flipH="1">
            <a:off x="295653" y="1530184"/>
            <a:ext cx="144037" cy="157946"/>
          </a:xfrm>
          <a:custGeom>
            <a:rect b="b" l="l" r="r" t="t"/>
            <a:pathLst>
              <a:path extrusionOk="0" fill="none" h="4463" w="4070">
                <a:moveTo>
                  <a:pt x="3839" y="2252"/>
                </a:moveTo>
                <a:lnTo>
                  <a:pt x="964" y="163"/>
                </a:lnTo>
                <a:cubicBezTo>
                  <a:pt x="679" y="1"/>
                  <a:pt x="286" y="218"/>
                  <a:pt x="286" y="557"/>
                </a:cubicBezTo>
                <a:lnTo>
                  <a:pt x="1" y="4015"/>
                </a:lnTo>
                <a:cubicBezTo>
                  <a:pt x="1" y="4286"/>
                  <a:pt x="232" y="4462"/>
                  <a:pt x="449" y="4354"/>
                </a:cubicBezTo>
                <a:lnTo>
                  <a:pt x="3622" y="2998"/>
                </a:lnTo>
                <a:cubicBezTo>
                  <a:pt x="3961" y="2876"/>
                  <a:pt x="4070" y="2428"/>
                  <a:pt x="3839" y="2252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"/>
          <p:cNvSpPr/>
          <p:nvPr/>
        </p:nvSpPr>
        <p:spPr>
          <a:xfrm flipH="1">
            <a:off x="1006009" y="1048098"/>
            <a:ext cx="35" cy="84016"/>
          </a:xfrm>
          <a:custGeom>
            <a:rect b="b" l="l" r="r" t="t"/>
            <a:pathLst>
              <a:path extrusionOk="0" fill="none" h="2374" w="1">
                <a:moveTo>
                  <a:pt x="0" y="0"/>
                </a:moveTo>
                <a:lnTo>
                  <a:pt x="0" y="2373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"/>
          <p:cNvSpPr/>
          <p:nvPr/>
        </p:nvSpPr>
        <p:spPr>
          <a:xfrm flipH="1">
            <a:off x="964285" y="10903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 flipH="1">
            <a:off x="964285" y="10903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 flipH="1">
            <a:off x="506826" y="4295886"/>
            <a:ext cx="61932" cy="61932"/>
          </a:xfrm>
          <a:custGeom>
            <a:rect b="b" l="l" r="r" t="t"/>
            <a:pathLst>
              <a:path extrusionOk="0" fill="none" h="1750" w="1750">
                <a:moveTo>
                  <a:pt x="1750" y="841"/>
                </a:moveTo>
                <a:cubicBezTo>
                  <a:pt x="1750" y="1357"/>
                  <a:pt x="1357" y="1750"/>
                  <a:pt x="909" y="1750"/>
                </a:cubicBezTo>
                <a:cubicBezTo>
                  <a:pt x="394" y="1750"/>
                  <a:pt x="0" y="1357"/>
                  <a:pt x="0" y="841"/>
                </a:cubicBezTo>
                <a:cubicBezTo>
                  <a:pt x="0" y="394"/>
                  <a:pt x="394" y="0"/>
                  <a:pt x="909" y="0"/>
                </a:cubicBezTo>
                <a:cubicBezTo>
                  <a:pt x="1357" y="0"/>
                  <a:pt x="1750" y="394"/>
                  <a:pt x="1750" y="841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 flipH="1">
            <a:off x="185259" y="3973220"/>
            <a:ext cx="254419" cy="35"/>
          </a:xfrm>
          <a:custGeom>
            <a:rect b="b" l="l" r="r" t="t"/>
            <a:pathLst>
              <a:path extrusionOk="0" fill="none" h="1" w="7189">
                <a:moveTo>
                  <a:pt x="0" y="0"/>
                </a:moveTo>
                <a:lnTo>
                  <a:pt x="7188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 flipH="1">
            <a:off x="185252" y="2160938"/>
            <a:ext cx="138233" cy="35"/>
          </a:xfrm>
          <a:custGeom>
            <a:rect b="b" l="l" r="r" t="t"/>
            <a:pathLst>
              <a:path extrusionOk="0" fill="none" h="1" w="3906">
                <a:moveTo>
                  <a:pt x="0" y="0"/>
                </a:moveTo>
                <a:lnTo>
                  <a:pt x="3906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 flipH="1">
            <a:off x="3523106" y="374948"/>
            <a:ext cx="97960" cy="97960"/>
          </a:xfrm>
          <a:custGeom>
            <a:rect b="b" l="l" r="r" t="t"/>
            <a:pathLst>
              <a:path extrusionOk="0" fill="none" h="2768" w="2768">
                <a:moveTo>
                  <a:pt x="2767" y="1357"/>
                </a:moveTo>
                <a:cubicBezTo>
                  <a:pt x="2767" y="2157"/>
                  <a:pt x="2143" y="2767"/>
                  <a:pt x="1411" y="2767"/>
                </a:cubicBezTo>
                <a:cubicBezTo>
                  <a:pt x="624" y="2767"/>
                  <a:pt x="1" y="2157"/>
                  <a:pt x="1" y="1357"/>
                </a:cubicBezTo>
                <a:cubicBezTo>
                  <a:pt x="1" y="624"/>
                  <a:pt x="624" y="1"/>
                  <a:pt x="1411" y="1"/>
                </a:cubicBezTo>
                <a:cubicBezTo>
                  <a:pt x="2143" y="1"/>
                  <a:pt x="2767" y="624"/>
                  <a:pt x="2767" y="1357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 flipH="1">
            <a:off x="4870962" y="51007"/>
            <a:ext cx="257745" cy="35"/>
          </a:xfrm>
          <a:custGeom>
            <a:rect b="b" l="l" r="r" t="t"/>
            <a:pathLst>
              <a:path extrusionOk="0" fill="none" h="1" w="7283">
                <a:moveTo>
                  <a:pt x="0" y="1"/>
                </a:moveTo>
                <a:lnTo>
                  <a:pt x="7283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 flipH="1">
            <a:off x="7154442" y="252333"/>
            <a:ext cx="132005" cy="35"/>
          </a:xfrm>
          <a:custGeom>
            <a:rect b="b" l="l" r="r" t="t"/>
            <a:pathLst>
              <a:path extrusionOk="0" fill="none" h="1" w="3730">
                <a:moveTo>
                  <a:pt x="0" y="1"/>
                </a:moveTo>
                <a:lnTo>
                  <a:pt x="373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 flipH="1" rot="10800000">
            <a:off x="-152400" y="4616800"/>
            <a:ext cx="5887500" cy="1119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 flipH="1" rot="10800000">
            <a:off x="-666750" y="-24475"/>
            <a:ext cx="2118000" cy="843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 flipH="1" rot="10800000">
            <a:off x="6093713" y="3881963"/>
            <a:ext cx="4049100" cy="669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 txBox="1"/>
          <p:nvPr>
            <p:ph type="ctrTitle"/>
          </p:nvPr>
        </p:nvSpPr>
        <p:spPr>
          <a:xfrm flipH="1">
            <a:off x="1163813" y="2868668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1" name="Google Shape;201;p17"/>
          <p:cNvSpPr txBox="1"/>
          <p:nvPr>
            <p:ph idx="1" type="subTitle"/>
          </p:nvPr>
        </p:nvSpPr>
        <p:spPr>
          <a:xfrm flipH="1">
            <a:off x="1163775" y="3341400"/>
            <a:ext cx="35511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02" name="Google Shape;202;p17"/>
          <p:cNvSpPr txBox="1"/>
          <p:nvPr>
            <p:ph idx="2" type="ctrTitle"/>
          </p:nvPr>
        </p:nvSpPr>
        <p:spPr>
          <a:xfrm flipH="1">
            <a:off x="1163813" y="1116068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3" name="Google Shape;203;p17"/>
          <p:cNvSpPr txBox="1"/>
          <p:nvPr>
            <p:ph idx="3" type="subTitle"/>
          </p:nvPr>
        </p:nvSpPr>
        <p:spPr>
          <a:xfrm flipH="1">
            <a:off x="1163850" y="1588800"/>
            <a:ext cx="35511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04" name="Google Shape;204;p17"/>
          <p:cNvSpPr txBox="1"/>
          <p:nvPr>
            <p:ph idx="4" type="title"/>
          </p:nvPr>
        </p:nvSpPr>
        <p:spPr>
          <a:xfrm>
            <a:off x="731525" y="445025"/>
            <a:ext cx="769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8"/>
          <p:cNvGrpSpPr/>
          <p:nvPr/>
        </p:nvGrpSpPr>
        <p:grpSpPr>
          <a:xfrm>
            <a:off x="204436" y="176149"/>
            <a:ext cx="8738597" cy="4471637"/>
            <a:chOff x="204436" y="176149"/>
            <a:chExt cx="8738597" cy="4471637"/>
          </a:xfrm>
        </p:grpSpPr>
        <p:sp>
          <p:nvSpPr>
            <p:cNvPr id="207" name="Google Shape;207;p18"/>
            <p:cNvSpPr/>
            <p:nvPr/>
          </p:nvSpPr>
          <p:spPr>
            <a:xfrm>
              <a:off x="7918898" y="978127"/>
              <a:ext cx="49" cy="64036"/>
            </a:xfrm>
            <a:custGeom>
              <a:rect b="b" l="l" r="r" t="t"/>
              <a:pathLst>
                <a:path extrusionOk="0" fill="none" h="1320" w="1">
                  <a:moveTo>
                    <a:pt x="1" y="0"/>
                  </a:moveTo>
                  <a:lnTo>
                    <a:pt x="1" y="131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8882878" y="3260985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0" y="1"/>
                  </a:moveTo>
                  <a:lnTo>
                    <a:pt x="0" y="744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8864589" y="3278789"/>
              <a:ext cx="38034" cy="49"/>
            </a:xfrm>
            <a:custGeom>
              <a:rect b="b" l="l" r="r" t="t"/>
              <a:pathLst>
                <a:path extrusionOk="0" fill="none" h="1" w="784">
                  <a:moveTo>
                    <a:pt x="78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298332" y="370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266121" y="404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8866530" y="2569307"/>
              <a:ext cx="34201" cy="36093"/>
            </a:xfrm>
            <a:custGeom>
              <a:rect b="b" l="l" r="r" t="t"/>
              <a:pathLst>
                <a:path extrusionOk="0" fill="none" h="744" w="705">
                  <a:moveTo>
                    <a:pt x="704" y="377"/>
                  </a:moveTo>
                  <a:cubicBezTo>
                    <a:pt x="704" y="575"/>
                    <a:pt x="545" y="744"/>
                    <a:pt x="337" y="744"/>
                  </a:cubicBezTo>
                  <a:cubicBezTo>
                    <a:pt x="129" y="744"/>
                    <a:pt x="0" y="575"/>
                    <a:pt x="0" y="377"/>
                  </a:cubicBezTo>
                  <a:cubicBezTo>
                    <a:pt x="0" y="169"/>
                    <a:pt x="129" y="0"/>
                    <a:pt x="337" y="0"/>
                  </a:cubicBezTo>
                  <a:cubicBezTo>
                    <a:pt x="545" y="0"/>
                    <a:pt x="704" y="169"/>
                    <a:pt x="704" y="377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645606" y="16977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465139" y="10800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8245486" y="1982351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1"/>
                  </a:moveTo>
                  <a:lnTo>
                    <a:pt x="5245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8698145" y="3980072"/>
              <a:ext cx="34201" cy="36142"/>
            </a:xfrm>
            <a:custGeom>
              <a:rect b="b" l="l" r="r" t="t"/>
              <a:pathLst>
                <a:path extrusionOk="0" fill="none" h="745" w="705">
                  <a:moveTo>
                    <a:pt x="705" y="378"/>
                  </a:moveTo>
                  <a:cubicBezTo>
                    <a:pt x="705" y="586"/>
                    <a:pt x="546" y="745"/>
                    <a:pt x="338" y="745"/>
                  </a:cubicBezTo>
                  <a:cubicBezTo>
                    <a:pt x="130" y="745"/>
                    <a:pt x="1" y="586"/>
                    <a:pt x="1" y="378"/>
                  </a:cubicBezTo>
                  <a:cubicBezTo>
                    <a:pt x="1" y="170"/>
                    <a:pt x="130" y="1"/>
                    <a:pt x="338" y="1"/>
                  </a:cubicBezTo>
                  <a:cubicBezTo>
                    <a:pt x="546" y="1"/>
                    <a:pt x="705" y="170"/>
                    <a:pt x="705" y="378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751845" y="29180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296803" y="24913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7864565" y="3335062"/>
              <a:ext cx="168387" cy="49"/>
            </a:xfrm>
            <a:custGeom>
              <a:rect b="b" l="l" r="r" t="t"/>
              <a:pathLst>
                <a:path extrusionOk="0" fill="none" h="1" w="3471">
                  <a:moveTo>
                    <a:pt x="1" y="0"/>
                  </a:moveTo>
                  <a:lnTo>
                    <a:pt x="3471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1236721" y="43350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1204461" y="43672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7698120" y="4585690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15"/>
                  </a:moveTo>
                  <a:cubicBezTo>
                    <a:pt x="1240" y="992"/>
                    <a:pt x="992" y="1279"/>
                    <a:pt x="62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25" y="0"/>
                  </a:cubicBezTo>
                  <a:cubicBezTo>
                    <a:pt x="992" y="0"/>
                    <a:pt x="1240" y="288"/>
                    <a:pt x="1240" y="61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8499974" y="4292729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2"/>
                    <a:pt x="992" y="1290"/>
                    <a:pt x="615" y="1290"/>
                  </a:cubicBezTo>
                  <a:cubicBezTo>
                    <a:pt x="288" y="1290"/>
                    <a:pt x="1" y="992"/>
                    <a:pt x="1" y="626"/>
                  </a:cubicBezTo>
                  <a:cubicBezTo>
                    <a:pt x="1" y="298"/>
                    <a:pt x="288" y="1"/>
                    <a:pt x="615" y="1"/>
                  </a:cubicBezTo>
                  <a:cubicBezTo>
                    <a:pt x="992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8880938" y="3717964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5"/>
                  </a:moveTo>
                  <a:cubicBezTo>
                    <a:pt x="1280" y="992"/>
                    <a:pt x="992" y="1279"/>
                    <a:pt x="65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55" y="0"/>
                  </a:cubicBezTo>
                  <a:cubicBezTo>
                    <a:pt x="992" y="0"/>
                    <a:pt x="1280" y="288"/>
                    <a:pt x="1280" y="61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204436" y="36337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8541840" y="3579415"/>
              <a:ext cx="236692" cy="49"/>
            </a:xfrm>
            <a:custGeom>
              <a:rect b="b" l="l" r="r" t="t"/>
              <a:pathLst>
                <a:path extrusionOk="0" fill="none" h="1" w="4879">
                  <a:moveTo>
                    <a:pt x="487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8639425" y="176149"/>
              <a:ext cx="62096" cy="60156"/>
            </a:xfrm>
            <a:custGeom>
              <a:rect b="b" l="l" r="r" t="t"/>
              <a:pathLst>
                <a:path extrusionOk="0" fill="none" h="1240" w="1280">
                  <a:moveTo>
                    <a:pt x="1280" y="625"/>
                  </a:moveTo>
                  <a:cubicBezTo>
                    <a:pt x="1280" y="992"/>
                    <a:pt x="992" y="1240"/>
                    <a:pt x="626" y="1240"/>
                  </a:cubicBezTo>
                  <a:cubicBezTo>
                    <a:pt x="288" y="1240"/>
                    <a:pt x="1" y="992"/>
                    <a:pt x="1" y="625"/>
                  </a:cubicBezTo>
                  <a:cubicBezTo>
                    <a:pt x="1" y="288"/>
                    <a:pt x="288" y="1"/>
                    <a:pt x="626" y="1"/>
                  </a:cubicBezTo>
                  <a:cubicBezTo>
                    <a:pt x="992" y="1"/>
                    <a:pt x="1280" y="288"/>
                    <a:pt x="1280" y="62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678449" y="1074326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0"/>
                  </a:moveTo>
                  <a:lnTo>
                    <a:pt x="5245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18"/>
          <p:cNvSpPr txBox="1"/>
          <p:nvPr>
            <p:ph type="title"/>
          </p:nvPr>
        </p:nvSpPr>
        <p:spPr>
          <a:xfrm>
            <a:off x="731525" y="445025"/>
            <a:ext cx="769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30" name="Google Shape;230;p18"/>
          <p:cNvSpPr/>
          <p:nvPr/>
        </p:nvSpPr>
        <p:spPr>
          <a:xfrm flipH="1">
            <a:off x="-1159975" y="259447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 flipH="1">
            <a:off x="7633500" y="4594497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7742412" y="5018608"/>
            <a:ext cx="49" cy="63988"/>
          </a:xfrm>
          <a:custGeom>
            <a:rect b="b" l="l" r="r" t="t"/>
            <a:pathLst>
              <a:path extrusionOk="0" fill="none" h="1319" w="1">
                <a:moveTo>
                  <a:pt x="0" y="0"/>
                </a:moveTo>
                <a:lnTo>
                  <a:pt x="0" y="1319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7710151" y="5050334"/>
            <a:ext cx="64522" cy="49"/>
          </a:xfrm>
          <a:custGeom>
            <a:rect b="b" l="l" r="r" t="t"/>
            <a:pathLst>
              <a:path extrusionOk="0" fill="none" h="1" w="1330">
                <a:moveTo>
                  <a:pt x="1329" y="1"/>
                </a:moveTo>
                <a:lnTo>
                  <a:pt x="1" y="1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18"/>
          <p:cNvGrpSpPr/>
          <p:nvPr/>
        </p:nvGrpSpPr>
        <p:grpSpPr>
          <a:xfrm flipH="1">
            <a:off x="8475244" y="3583233"/>
            <a:ext cx="1190271" cy="1022535"/>
            <a:chOff x="7521697" y="2603884"/>
            <a:chExt cx="1473291" cy="1265671"/>
          </a:xfrm>
        </p:grpSpPr>
        <p:sp>
          <p:nvSpPr>
            <p:cNvPr id="235" name="Google Shape;235;p18"/>
            <p:cNvSpPr/>
            <p:nvPr/>
          </p:nvSpPr>
          <p:spPr>
            <a:xfrm>
              <a:off x="8233031" y="2604869"/>
              <a:ext cx="553351" cy="1264685"/>
            </a:xfrm>
            <a:custGeom>
              <a:rect b="b" l="l" r="r" t="t"/>
              <a:pathLst>
                <a:path extrusionOk="0" h="37224" w="16287">
                  <a:moveTo>
                    <a:pt x="11127" y="0"/>
                  </a:moveTo>
                  <a:cubicBezTo>
                    <a:pt x="11079" y="0"/>
                    <a:pt x="11030" y="1"/>
                    <a:pt x="10981" y="3"/>
                  </a:cubicBezTo>
                  <a:cubicBezTo>
                    <a:pt x="7491" y="189"/>
                    <a:pt x="4979" y="4531"/>
                    <a:pt x="3878" y="7245"/>
                  </a:cubicBezTo>
                  <a:cubicBezTo>
                    <a:pt x="0" y="16938"/>
                    <a:pt x="838" y="26942"/>
                    <a:pt x="62" y="37224"/>
                  </a:cubicBezTo>
                  <a:lnTo>
                    <a:pt x="3304" y="37224"/>
                  </a:lnTo>
                  <a:cubicBezTo>
                    <a:pt x="5242" y="32897"/>
                    <a:pt x="7817" y="26756"/>
                    <a:pt x="9569" y="22289"/>
                  </a:cubicBezTo>
                  <a:cubicBezTo>
                    <a:pt x="10531" y="19839"/>
                    <a:pt x="11446" y="17249"/>
                    <a:pt x="12082" y="14674"/>
                  </a:cubicBezTo>
                  <a:cubicBezTo>
                    <a:pt x="13050" y="10633"/>
                    <a:pt x="16286" y="0"/>
                    <a:pt x="11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7708220" y="2603884"/>
              <a:ext cx="544857" cy="1265671"/>
            </a:xfrm>
            <a:custGeom>
              <a:rect b="b" l="l" r="r" t="t"/>
              <a:pathLst>
                <a:path extrusionOk="0" h="37253" w="16037">
                  <a:moveTo>
                    <a:pt x="5491" y="1"/>
                  </a:moveTo>
                  <a:cubicBezTo>
                    <a:pt x="4842" y="1"/>
                    <a:pt x="4174" y="190"/>
                    <a:pt x="3490" y="606"/>
                  </a:cubicBezTo>
                  <a:cubicBezTo>
                    <a:pt x="1" y="2746"/>
                    <a:pt x="2389" y="9663"/>
                    <a:pt x="3304" y="12625"/>
                  </a:cubicBezTo>
                  <a:cubicBezTo>
                    <a:pt x="4467" y="16580"/>
                    <a:pt x="6204" y="20379"/>
                    <a:pt x="7693" y="24195"/>
                  </a:cubicBezTo>
                  <a:cubicBezTo>
                    <a:pt x="9368" y="28522"/>
                    <a:pt x="11058" y="32926"/>
                    <a:pt x="12733" y="37253"/>
                  </a:cubicBezTo>
                  <a:lnTo>
                    <a:pt x="15959" y="37253"/>
                  </a:lnTo>
                  <a:cubicBezTo>
                    <a:pt x="15835" y="30336"/>
                    <a:pt x="16037" y="23481"/>
                    <a:pt x="15184" y="16642"/>
                  </a:cubicBezTo>
                  <a:cubicBezTo>
                    <a:pt x="14619" y="12039"/>
                    <a:pt x="10673" y="1"/>
                    <a:pt x="5491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7521697" y="2982059"/>
              <a:ext cx="632343" cy="887495"/>
            </a:xfrm>
            <a:custGeom>
              <a:rect b="b" l="l" r="r" t="t"/>
              <a:pathLst>
                <a:path extrusionOk="0" h="26122" w="18612">
                  <a:moveTo>
                    <a:pt x="4661" y="0"/>
                  </a:moveTo>
                  <a:cubicBezTo>
                    <a:pt x="3940" y="0"/>
                    <a:pt x="3170" y="160"/>
                    <a:pt x="2528" y="532"/>
                  </a:cubicBezTo>
                  <a:cubicBezTo>
                    <a:pt x="1288" y="1246"/>
                    <a:pt x="838" y="2657"/>
                    <a:pt x="652" y="3898"/>
                  </a:cubicBezTo>
                  <a:cubicBezTo>
                    <a:pt x="0" y="9326"/>
                    <a:pt x="4467" y="14552"/>
                    <a:pt x="8081" y="19329"/>
                  </a:cubicBezTo>
                  <a:cubicBezTo>
                    <a:pt x="9693" y="21469"/>
                    <a:pt x="13307" y="26122"/>
                    <a:pt x="13307" y="26122"/>
                  </a:cubicBezTo>
                  <a:lnTo>
                    <a:pt x="18611" y="26122"/>
                  </a:lnTo>
                  <a:cubicBezTo>
                    <a:pt x="18611" y="26122"/>
                    <a:pt x="14610" y="11063"/>
                    <a:pt x="12020" y="6798"/>
                  </a:cubicBezTo>
                  <a:cubicBezTo>
                    <a:pt x="10733" y="4596"/>
                    <a:pt x="8081" y="331"/>
                    <a:pt x="5103" y="21"/>
                  </a:cubicBezTo>
                  <a:cubicBezTo>
                    <a:pt x="4959" y="7"/>
                    <a:pt x="4811" y="0"/>
                    <a:pt x="4661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7881560" y="2727723"/>
              <a:ext cx="296704" cy="1141832"/>
            </a:xfrm>
            <a:custGeom>
              <a:rect b="b" l="l" r="r" t="t"/>
              <a:pathLst>
                <a:path extrusionOk="0" fill="none" h="33608" w="8733">
                  <a:moveTo>
                    <a:pt x="1" y="0"/>
                  </a:moveTo>
                  <a:cubicBezTo>
                    <a:pt x="4343" y="8856"/>
                    <a:pt x="8670" y="25342"/>
                    <a:pt x="8732" y="3360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7649205" y="3074947"/>
              <a:ext cx="397338" cy="794607"/>
            </a:xfrm>
            <a:custGeom>
              <a:rect b="b" l="l" r="r" t="t"/>
              <a:pathLst>
                <a:path extrusionOk="0" fill="none" h="23388" w="11695">
                  <a:moveTo>
                    <a:pt x="1" y="1"/>
                  </a:moveTo>
                  <a:cubicBezTo>
                    <a:pt x="3878" y="7429"/>
                    <a:pt x="11694" y="23388"/>
                    <a:pt x="11694" y="2338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8285726" y="2686103"/>
              <a:ext cx="311958" cy="1183451"/>
            </a:xfrm>
            <a:custGeom>
              <a:rect b="b" l="l" r="r" t="t"/>
              <a:pathLst>
                <a:path extrusionOk="0" fill="none" h="34833" w="9182">
                  <a:moveTo>
                    <a:pt x="9181" y="0"/>
                  </a:moveTo>
                  <a:cubicBezTo>
                    <a:pt x="6080" y="7041"/>
                    <a:pt x="1753" y="22224"/>
                    <a:pt x="0" y="3483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8349463" y="2924132"/>
              <a:ext cx="645525" cy="945422"/>
            </a:xfrm>
            <a:custGeom>
              <a:rect b="b" l="l" r="r" t="t"/>
              <a:pathLst>
                <a:path extrusionOk="0" h="27827" w="19000">
                  <a:moveTo>
                    <a:pt x="15665" y="0"/>
                  </a:moveTo>
                  <a:cubicBezTo>
                    <a:pt x="14929" y="0"/>
                    <a:pt x="14162" y="266"/>
                    <a:pt x="13509" y="563"/>
                  </a:cubicBezTo>
                  <a:cubicBezTo>
                    <a:pt x="8856" y="2749"/>
                    <a:pt x="4390" y="10318"/>
                    <a:pt x="3041" y="15218"/>
                  </a:cubicBezTo>
                  <a:cubicBezTo>
                    <a:pt x="1815" y="19809"/>
                    <a:pt x="1" y="27827"/>
                    <a:pt x="1" y="27827"/>
                  </a:cubicBezTo>
                  <a:lnTo>
                    <a:pt x="4452" y="27827"/>
                  </a:lnTo>
                  <a:cubicBezTo>
                    <a:pt x="7430" y="24012"/>
                    <a:pt x="11183" y="17684"/>
                    <a:pt x="13757" y="13667"/>
                  </a:cubicBezTo>
                  <a:cubicBezTo>
                    <a:pt x="15122" y="11605"/>
                    <a:pt x="18999" y="4300"/>
                    <a:pt x="18162" y="1974"/>
                  </a:cubicBezTo>
                  <a:cubicBezTo>
                    <a:pt x="17960" y="1260"/>
                    <a:pt x="17510" y="687"/>
                    <a:pt x="16859" y="299"/>
                  </a:cubicBezTo>
                  <a:cubicBezTo>
                    <a:pt x="16489" y="86"/>
                    <a:pt x="16082" y="0"/>
                    <a:pt x="15665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8386869" y="2998027"/>
              <a:ext cx="506941" cy="871527"/>
            </a:xfrm>
            <a:custGeom>
              <a:rect b="b" l="l" r="r" t="t"/>
              <a:pathLst>
                <a:path extrusionOk="0" fill="none" h="25652" w="14921">
                  <a:moveTo>
                    <a:pt x="14920" y="0"/>
                  </a:moveTo>
                  <a:cubicBezTo>
                    <a:pt x="9430" y="4777"/>
                    <a:pt x="2064" y="20022"/>
                    <a:pt x="1" y="2565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731525" y="1161000"/>
            <a:ext cx="7681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5D3765"/>
              </a:buClr>
              <a:buSzPts val="1200"/>
              <a:buFont typeface="Catamaran"/>
              <a:buChar char="●"/>
              <a:defRPr sz="11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Catamaran"/>
              <a:buChar char="■"/>
              <a:defRPr sz="1200"/>
            </a:lvl9pPr>
          </a:lstStyle>
          <a:p/>
        </p:txBody>
      </p:sp>
      <p:sp>
        <p:nvSpPr>
          <p:cNvPr id="245" name="Google Shape;245;p19"/>
          <p:cNvSpPr txBox="1"/>
          <p:nvPr>
            <p:ph type="title"/>
          </p:nvPr>
        </p:nvSpPr>
        <p:spPr>
          <a:xfrm>
            <a:off x="731525" y="445025"/>
            <a:ext cx="779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6" name="Google Shape;246;p19"/>
          <p:cNvSpPr/>
          <p:nvPr/>
        </p:nvSpPr>
        <p:spPr>
          <a:xfrm>
            <a:off x="7633500" y="259447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-1159975" y="4594497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Google Shape;248;p19"/>
          <p:cNvGrpSpPr/>
          <p:nvPr/>
        </p:nvGrpSpPr>
        <p:grpSpPr>
          <a:xfrm>
            <a:off x="204436" y="176149"/>
            <a:ext cx="8738597" cy="4906446"/>
            <a:chOff x="204436" y="176149"/>
            <a:chExt cx="8738597" cy="4906446"/>
          </a:xfrm>
        </p:grpSpPr>
        <p:sp>
          <p:nvSpPr>
            <p:cNvPr id="249" name="Google Shape;249;p19"/>
            <p:cNvSpPr/>
            <p:nvPr/>
          </p:nvSpPr>
          <p:spPr>
            <a:xfrm>
              <a:off x="7373430" y="3691477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1" y="1"/>
                  </a:moveTo>
                  <a:lnTo>
                    <a:pt x="1" y="744"/>
                  </a:lnTo>
                </a:path>
              </a:pathLst>
            </a:custGeom>
            <a:noFill/>
            <a:ln cap="flat" cmpd="sng" w="42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7918898" y="978127"/>
              <a:ext cx="49" cy="64036"/>
            </a:xfrm>
            <a:custGeom>
              <a:rect b="b" l="l" r="r" t="t"/>
              <a:pathLst>
                <a:path extrusionOk="0" fill="none" h="1320" w="1">
                  <a:moveTo>
                    <a:pt x="1" y="0"/>
                  </a:moveTo>
                  <a:lnTo>
                    <a:pt x="1" y="131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7886686" y="1009854"/>
              <a:ext cx="64037" cy="49"/>
            </a:xfrm>
            <a:custGeom>
              <a:rect b="b" l="l" r="r" t="t"/>
              <a:pathLst>
                <a:path extrusionOk="0" fill="none" h="1" w="1320">
                  <a:moveTo>
                    <a:pt x="131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8882878" y="3260985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0" y="1"/>
                  </a:moveTo>
                  <a:lnTo>
                    <a:pt x="0" y="744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8864589" y="3278789"/>
              <a:ext cx="38034" cy="49"/>
            </a:xfrm>
            <a:custGeom>
              <a:rect b="b" l="l" r="r" t="t"/>
              <a:pathLst>
                <a:path extrusionOk="0" fill="none" h="1" w="784">
                  <a:moveTo>
                    <a:pt x="78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298332" y="370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266121" y="404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8866530" y="2569307"/>
              <a:ext cx="34201" cy="36093"/>
            </a:xfrm>
            <a:custGeom>
              <a:rect b="b" l="l" r="r" t="t"/>
              <a:pathLst>
                <a:path extrusionOk="0" fill="none" h="744" w="705">
                  <a:moveTo>
                    <a:pt x="704" y="377"/>
                  </a:moveTo>
                  <a:cubicBezTo>
                    <a:pt x="704" y="575"/>
                    <a:pt x="545" y="744"/>
                    <a:pt x="337" y="744"/>
                  </a:cubicBezTo>
                  <a:cubicBezTo>
                    <a:pt x="129" y="744"/>
                    <a:pt x="0" y="575"/>
                    <a:pt x="0" y="377"/>
                  </a:cubicBezTo>
                  <a:cubicBezTo>
                    <a:pt x="0" y="169"/>
                    <a:pt x="129" y="0"/>
                    <a:pt x="337" y="0"/>
                  </a:cubicBezTo>
                  <a:cubicBezTo>
                    <a:pt x="545" y="0"/>
                    <a:pt x="704" y="169"/>
                    <a:pt x="704" y="377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645606" y="16977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465139" y="10800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8245486" y="1982351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1"/>
                  </a:moveTo>
                  <a:lnTo>
                    <a:pt x="5245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8698145" y="3980072"/>
              <a:ext cx="34201" cy="36142"/>
            </a:xfrm>
            <a:custGeom>
              <a:rect b="b" l="l" r="r" t="t"/>
              <a:pathLst>
                <a:path extrusionOk="0" fill="none" h="745" w="705">
                  <a:moveTo>
                    <a:pt x="705" y="378"/>
                  </a:moveTo>
                  <a:cubicBezTo>
                    <a:pt x="705" y="586"/>
                    <a:pt x="546" y="745"/>
                    <a:pt x="338" y="745"/>
                  </a:cubicBezTo>
                  <a:cubicBezTo>
                    <a:pt x="130" y="745"/>
                    <a:pt x="1" y="586"/>
                    <a:pt x="1" y="378"/>
                  </a:cubicBezTo>
                  <a:cubicBezTo>
                    <a:pt x="1" y="170"/>
                    <a:pt x="130" y="1"/>
                    <a:pt x="338" y="1"/>
                  </a:cubicBezTo>
                  <a:cubicBezTo>
                    <a:pt x="546" y="1"/>
                    <a:pt x="705" y="170"/>
                    <a:pt x="705" y="378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751845" y="29180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296803" y="24913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7864565" y="3335062"/>
              <a:ext cx="168387" cy="49"/>
            </a:xfrm>
            <a:custGeom>
              <a:rect b="b" l="l" r="r" t="t"/>
              <a:pathLst>
                <a:path extrusionOk="0" fill="none" h="1" w="3471">
                  <a:moveTo>
                    <a:pt x="1" y="0"/>
                  </a:moveTo>
                  <a:lnTo>
                    <a:pt x="3471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1236721" y="43350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1204461" y="43672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7698120" y="4585690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15"/>
                  </a:moveTo>
                  <a:cubicBezTo>
                    <a:pt x="1240" y="992"/>
                    <a:pt x="992" y="1279"/>
                    <a:pt x="62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25" y="0"/>
                  </a:cubicBezTo>
                  <a:cubicBezTo>
                    <a:pt x="992" y="0"/>
                    <a:pt x="1240" y="288"/>
                    <a:pt x="1240" y="61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7742412" y="5018608"/>
              <a:ext cx="49" cy="63988"/>
            </a:xfrm>
            <a:custGeom>
              <a:rect b="b" l="l" r="r" t="t"/>
              <a:pathLst>
                <a:path extrusionOk="0" fill="none" h="1319" w="1">
                  <a:moveTo>
                    <a:pt x="0" y="0"/>
                  </a:moveTo>
                  <a:lnTo>
                    <a:pt x="0" y="131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7710151" y="5050334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8499974" y="4292729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2"/>
                    <a:pt x="992" y="1290"/>
                    <a:pt x="615" y="1290"/>
                  </a:cubicBezTo>
                  <a:cubicBezTo>
                    <a:pt x="288" y="1290"/>
                    <a:pt x="1" y="992"/>
                    <a:pt x="1" y="626"/>
                  </a:cubicBezTo>
                  <a:cubicBezTo>
                    <a:pt x="1" y="298"/>
                    <a:pt x="288" y="1"/>
                    <a:pt x="615" y="1"/>
                  </a:cubicBezTo>
                  <a:cubicBezTo>
                    <a:pt x="992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880938" y="3717964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5"/>
                  </a:moveTo>
                  <a:cubicBezTo>
                    <a:pt x="1280" y="992"/>
                    <a:pt x="992" y="1279"/>
                    <a:pt x="65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55" y="0"/>
                  </a:cubicBezTo>
                  <a:cubicBezTo>
                    <a:pt x="992" y="0"/>
                    <a:pt x="1280" y="288"/>
                    <a:pt x="1280" y="61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204436" y="36337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8541840" y="3579415"/>
              <a:ext cx="236692" cy="49"/>
            </a:xfrm>
            <a:custGeom>
              <a:rect b="b" l="l" r="r" t="t"/>
              <a:pathLst>
                <a:path extrusionOk="0" fill="none" h="1" w="4879">
                  <a:moveTo>
                    <a:pt x="487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8639425" y="176149"/>
              <a:ext cx="62096" cy="60156"/>
            </a:xfrm>
            <a:custGeom>
              <a:rect b="b" l="l" r="r" t="t"/>
              <a:pathLst>
                <a:path extrusionOk="0" fill="none" h="1240" w="1280">
                  <a:moveTo>
                    <a:pt x="1280" y="625"/>
                  </a:moveTo>
                  <a:cubicBezTo>
                    <a:pt x="1280" y="992"/>
                    <a:pt x="992" y="1240"/>
                    <a:pt x="626" y="1240"/>
                  </a:cubicBezTo>
                  <a:cubicBezTo>
                    <a:pt x="288" y="1240"/>
                    <a:pt x="1" y="992"/>
                    <a:pt x="1" y="625"/>
                  </a:cubicBezTo>
                  <a:cubicBezTo>
                    <a:pt x="1" y="288"/>
                    <a:pt x="288" y="1"/>
                    <a:pt x="626" y="1"/>
                  </a:cubicBezTo>
                  <a:cubicBezTo>
                    <a:pt x="992" y="1"/>
                    <a:pt x="1280" y="288"/>
                    <a:pt x="1280" y="62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8678449" y="1074326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0"/>
                  </a:moveTo>
                  <a:lnTo>
                    <a:pt x="5245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19"/>
          <p:cNvGrpSpPr/>
          <p:nvPr/>
        </p:nvGrpSpPr>
        <p:grpSpPr>
          <a:xfrm flipH="1">
            <a:off x="-631517" y="3586184"/>
            <a:ext cx="1222079" cy="1009533"/>
            <a:chOff x="6101758" y="2859784"/>
            <a:chExt cx="1222079" cy="1009533"/>
          </a:xfrm>
        </p:grpSpPr>
        <p:sp>
          <p:nvSpPr>
            <p:cNvPr id="276" name="Google Shape;276;p19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/>
          <p:nvPr>
            <p:ph type="title"/>
          </p:nvPr>
        </p:nvSpPr>
        <p:spPr>
          <a:xfrm>
            <a:off x="2459700" y="1639350"/>
            <a:ext cx="4224600" cy="21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8" name="Google Shape;288;p20"/>
          <p:cNvSpPr/>
          <p:nvPr/>
        </p:nvSpPr>
        <p:spPr>
          <a:xfrm>
            <a:off x="8875841" y="3825398"/>
            <a:ext cx="109732" cy="109732"/>
          </a:xfrm>
          <a:custGeom>
            <a:rect b="b" l="l" r="r" t="t"/>
            <a:pathLst>
              <a:path extrusionOk="0" h="733" w="733">
                <a:moveTo>
                  <a:pt x="370" y="94"/>
                </a:moveTo>
                <a:cubicBezTo>
                  <a:pt x="516" y="94"/>
                  <a:pt x="639" y="217"/>
                  <a:pt x="639" y="364"/>
                </a:cubicBezTo>
                <a:cubicBezTo>
                  <a:pt x="639" y="510"/>
                  <a:pt x="516" y="633"/>
                  <a:pt x="370" y="633"/>
                </a:cubicBezTo>
                <a:cubicBezTo>
                  <a:pt x="223" y="633"/>
                  <a:pt x="100" y="510"/>
                  <a:pt x="100" y="364"/>
                </a:cubicBezTo>
                <a:cubicBezTo>
                  <a:pt x="100" y="217"/>
                  <a:pt x="223" y="94"/>
                  <a:pt x="370" y="94"/>
                </a:cubicBezTo>
                <a:close/>
                <a:moveTo>
                  <a:pt x="370" y="1"/>
                </a:moveTo>
                <a:cubicBezTo>
                  <a:pt x="147" y="1"/>
                  <a:pt x="1" y="171"/>
                  <a:pt x="1" y="364"/>
                </a:cubicBezTo>
                <a:cubicBezTo>
                  <a:pt x="1" y="557"/>
                  <a:pt x="147" y="733"/>
                  <a:pt x="370" y="733"/>
                </a:cubicBezTo>
                <a:cubicBezTo>
                  <a:pt x="563" y="733"/>
                  <a:pt x="733" y="557"/>
                  <a:pt x="733" y="364"/>
                </a:cubicBezTo>
                <a:cubicBezTo>
                  <a:pt x="733" y="171"/>
                  <a:pt x="563" y="1"/>
                  <a:pt x="3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4071468" y="380303"/>
            <a:ext cx="109732" cy="109732"/>
          </a:xfrm>
          <a:custGeom>
            <a:rect b="b" l="l" r="r" t="t"/>
            <a:pathLst>
              <a:path extrusionOk="0" h="733" w="733">
                <a:moveTo>
                  <a:pt x="363" y="95"/>
                </a:moveTo>
                <a:cubicBezTo>
                  <a:pt x="510" y="95"/>
                  <a:pt x="633" y="218"/>
                  <a:pt x="633" y="364"/>
                </a:cubicBezTo>
                <a:cubicBezTo>
                  <a:pt x="633" y="510"/>
                  <a:pt x="510" y="633"/>
                  <a:pt x="363" y="633"/>
                </a:cubicBezTo>
                <a:cubicBezTo>
                  <a:pt x="217" y="633"/>
                  <a:pt x="94" y="510"/>
                  <a:pt x="94" y="364"/>
                </a:cubicBezTo>
                <a:cubicBezTo>
                  <a:pt x="94" y="218"/>
                  <a:pt x="217" y="95"/>
                  <a:pt x="363" y="95"/>
                </a:cubicBezTo>
                <a:close/>
                <a:moveTo>
                  <a:pt x="363" y="1"/>
                </a:moveTo>
                <a:cubicBezTo>
                  <a:pt x="147" y="1"/>
                  <a:pt x="0" y="147"/>
                  <a:pt x="0" y="364"/>
                </a:cubicBezTo>
                <a:cubicBezTo>
                  <a:pt x="0" y="557"/>
                  <a:pt x="147" y="733"/>
                  <a:pt x="363" y="733"/>
                </a:cubicBezTo>
                <a:cubicBezTo>
                  <a:pt x="562" y="733"/>
                  <a:pt x="732" y="557"/>
                  <a:pt x="732" y="364"/>
                </a:cubicBezTo>
                <a:cubicBezTo>
                  <a:pt x="732" y="147"/>
                  <a:pt x="562" y="1"/>
                  <a:pt x="3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5626070" y="377744"/>
            <a:ext cx="109732" cy="114073"/>
          </a:xfrm>
          <a:custGeom>
            <a:rect b="b" l="l" r="r" t="t"/>
            <a:pathLst>
              <a:path extrusionOk="0" h="762" w="733">
                <a:moveTo>
                  <a:pt x="363" y="100"/>
                </a:moveTo>
                <a:cubicBezTo>
                  <a:pt x="510" y="100"/>
                  <a:pt x="633" y="223"/>
                  <a:pt x="633" y="392"/>
                </a:cubicBezTo>
                <a:cubicBezTo>
                  <a:pt x="633" y="539"/>
                  <a:pt x="510" y="662"/>
                  <a:pt x="363" y="662"/>
                </a:cubicBezTo>
                <a:cubicBezTo>
                  <a:pt x="217" y="662"/>
                  <a:pt x="94" y="539"/>
                  <a:pt x="94" y="392"/>
                </a:cubicBezTo>
                <a:cubicBezTo>
                  <a:pt x="94" y="223"/>
                  <a:pt x="217" y="100"/>
                  <a:pt x="363" y="100"/>
                </a:cubicBezTo>
                <a:close/>
                <a:moveTo>
                  <a:pt x="363" y="0"/>
                </a:moveTo>
                <a:cubicBezTo>
                  <a:pt x="170" y="0"/>
                  <a:pt x="0" y="176"/>
                  <a:pt x="0" y="392"/>
                </a:cubicBezTo>
                <a:cubicBezTo>
                  <a:pt x="0" y="586"/>
                  <a:pt x="170" y="761"/>
                  <a:pt x="363" y="761"/>
                </a:cubicBezTo>
                <a:cubicBezTo>
                  <a:pt x="586" y="761"/>
                  <a:pt x="732" y="586"/>
                  <a:pt x="732" y="392"/>
                </a:cubicBezTo>
                <a:cubicBezTo>
                  <a:pt x="732" y="176"/>
                  <a:pt x="586" y="0"/>
                  <a:pt x="3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8764316" y="1135845"/>
            <a:ext cx="109732" cy="109732"/>
          </a:xfrm>
          <a:custGeom>
            <a:rect b="b" l="l" r="r" t="t"/>
            <a:pathLst>
              <a:path extrusionOk="0" h="733" w="733">
                <a:moveTo>
                  <a:pt x="364" y="101"/>
                </a:moveTo>
                <a:cubicBezTo>
                  <a:pt x="510" y="101"/>
                  <a:pt x="633" y="223"/>
                  <a:pt x="633" y="370"/>
                </a:cubicBezTo>
                <a:cubicBezTo>
                  <a:pt x="633" y="516"/>
                  <a:pt x="510" y="633"/>
                  <a:pt x="364" y="633"/>
                </a:cubicBezTo>
                <a:cubicBezTo>
                  <a:pt x="217" y="633"/>
                  <a:pt x="100" y="516"/>
                  <a:pt x="100" y="370"/>
                </a:cubicBezTo>
                <a:cubicBezTo>
                  <a:pt x="100" y="223"/>
                  <a:pt x="217" y="101"/>
                  <a:pt x="364" y="101"/>
                </a:cubicBezTo>
                <a:close/>
                <a:moveTo>
                  <a:pt x="364" y="1"/>
                </a:moveTo>
                <a:cubicBezTo>
                  <a:pt x="171" y="1"/>
                  <a:pt x="1" y="147"/>
                  <a:pt x="1" y="370"/>
                </a:cubicBezTo>
                <a:cubicBezTo>
                  <a:pt x="1" y="563"/>
                  <a:pt x="171" y="733"/>
                  <a:pt x="364" y="733"/>
                </a:cubicBezTo>
                <a:cubicBezTo>
                  <a:pt x="563" y="733"/>
                  <a:pt x="733" y="563"/>
                  <a:pt x="733" y="370"/>
                </a:cubicBezTo>
                <a:cubicBezTo>
                  <a:pt x="733" y="147"/>
                  <a:pt x="563" y="1"/>
                  <a:pt x="3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402572" y="1572663"/>
            <a:ext cx="109582" cy="109732"/>
          </a:xfrm>
          <a:custGeom>
            <a:rect b="b" l="l" r="r" t="t"/>
            <a:pathLst>
              <a:path extrusionOk="0" h="733" w="732">
                <a:moveTo>
                  <a:pt x="369" y="100"/>
                </a:moveTo>
                <a:cubicBezTo>
                  <a:pt x="515" y="100"/>
                  <a:pt x="638" y="223"/>
                  <a:pt x="638" y="370"/>
                </a:cubicBezTo>
                <a:cubicBezTo>
                  <a:pt x="638" y="516"/>
                  <a:pt x="515" y="639"/>
                  <a:pt x="369" y="639"/>
                </a:cubicBezTo>
                <a:cubicBezTo>
                  <a:pt x="223" y="639"/>
                  <a:pt x="100" y="516"/>
                  <a:pt x="100" y="370"/>
                </a:cubicBezTo>
                <a:cubicBezTo>
                  <a:pt x="100" y="223"/>
                  <a:pt x="223" y="100"/>
                  <a:pt x="369" y="100"/>
                </a:cubicBezTo>
                <a:close/>
                <a:moveTo>
                  <a:pt x="369" y="1"/>
                </a:moveTo>
                <a:cubicBezTo>
                  <a:pt x="170" y="1"/>
                  <a:pt x="0" y="176"/>
                  <a:pt x="0" y="370"/>
                </a:cubicBezTo>
                <a:cubicBezTo>
                  <a:pt x="0" y="586"/>
                  <a:pt x="170" y="733"/>
                  <a:pt x="369" y="733"/>
                </a:cubicBezTo>
                <a:cubicBezTo>
                  <a:pt x="562" y="733"/>
                  <a:pt x="732" y="586"/>
                  <a:pt x="732" y="370"/>
                </a:cubicBezTo>
                <a:cubicBezTo>
                  <a:pt x="732" y="176"/>
                  <a:pt x="562" y="1"/>
                  <a:pt x="3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"/>
          <p:cNvSpPr/>
          <p:nvPr/>
        </p:nvSpPr>
        <p:spPr>
          <a:xfrm>
            <a:off x="3027045" y="197955"/>
            <a:ext cx="160631" cy="160631"/>
          </a:xfrm>
          <a:custGeom>
            <a:rect b="b" l="l" r="r" t="t"/>
            <a:pathLst>
              <a:path extrusionOk="0" h="1073" w="1073">
                <a:moveTo>
                  <a:pt x="926" y="94"/>
                </a:moveTo>
                <a:lnTo>
                  <a:pt x="955" y="118"/>
                </a:lnTo>
                <a:cubicBezTo>
                  <a:pt x="955" y="147"/>
                  <a:pt x="978" y="147"/>
                  <a:pt x="978" y="170"/>
                </a:cubicBezTo>
                <a:lnTo>
                  <a:pt x="978" y="194"/>
                </a:lnTo>
                <a:lnTo>
                  <a:pt x="756" y="949"/>
                </a:lnTo>
                <a:cubicBezTo>
                  <a:pt x="732" y="973"/>
                  <a:pt x="732" y="973"/>
                  <a:pt x="709" y="973"/>
                </a:cubicBezTo>
                <a:lnTo>
                  <a:pt x="686" y="973"/>
                </a:lnTo>
                <a:lnTo>
                  <a:pt x="124" y="410"/>
                </a:lnTo>
                <a:cubicBezTo>
                  <a:pt x="100" y="387"/>
                  <a:pt x="100" y="387"/>
                  <a:pt x="100" y="364"/>
                </a:cubicBezTo>
                <a:lnTo>
                  <a:pt x="100" y="340"/>
                </a:lnTo>
                <a:lnTo>
                  <a:pt x="124" y="317"/>
                </a:lnTo>
                <a:lnTo>
                  <a:pt x="926" y="94"/>
                </a:lnTo>
                <a:close/>
                <a:moveTo>
                  <a:pt x="926" y="1"/>
                </a:moveTo>
                <a:cubicBezTo>
                  <a:pt x="902" y="1"/>
                  <a:pt x="902" y="24"/>
                  <a:pt x="902" y="24"/>
                </a:cubicBezTo>
                <a:lnTo>
                  <a:pt x="100" y="217"/>
                </a:lnTo>
                <a:cubicBezTo>
                  <a:pt x="77" y="241"/>
                  <a:pt x="47" y="264"/>
                  <a:pt x="24" y="293"/>
                </a:cubicBezTo>
                <a:cubicBezTo>
                  <a:pt x="1" y="317"/>
                  <a:pt x="1" y="340"/>
                  <a:pt x="1" y="364"/>
                </a:cubicBezTo>
                <a:cubicBezTo>
                  <a:pt x="1" y="410"/>
                  <a:pt x="24" y="463"/>
                  <a:pt x="47" y="487"/>
                </a:cubicBezTo>
                <a:lnTo>
                  <a:pt x="633" y="1049"/>
                </a:lnTo>
                <a:cubicBezTo>
                  <a:pt x="662" y="1072"/>
                  <a:pt x="686" y="1072"/>
                  <a:pt x="709" y="1072"/>
                </a:cubicBezTo>
                <a:cubicBezTo>
                  <a:pt x="779" y="1072"/>
                  <a:pt x="832" y="1049"/>
                  <a:pt x="832" y="973"/>
                </a:cubicBezTo>
                <a:lnTo>
                  <a:pt x="1049" y="217"/>
                </a:lnTo>
                <a:cubicBezTo>
                  <a:pt x="1072" y="194"/>
                  <a:pt x="1072" y="194"/>
                  <a:pt x="1072" y="170"/>
                </a:cubicBezTo>
                <a:cubicBezTo>
                  <a:pt x="1072" y="118"/>
                  <a:pt x="1049" y="94"/>
                  <a:pt x="1025" y="71"/>
                </a:cubicBezTo>
                <a:cubicBezTo>
                  <a:pt x="1002" y="24"/>
                  <a:pt x="978" y="1"/>
                  <a:pt x="9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8811622" y="2647978"/>
            <a:ext cx="150152" cy="160481"/>
          </a:xfrm>
          <a:custGeom>
            <a:rect b="b" l="l" r="r" t="t"/>
            <a:pathLst>
              <a:path extrusionOk="0" h="1072" w="1003">
                <a:moveTo>
                  <a:pt x="247" y="100"/>
                </a:moveTo>
                <a:lnTo>
                  <a:pt x="903" y="586"/>
                </a:lnTo>
                <a:lnTo>
                  <a:pt x="903" y="609"/>
                </a:lnTo>
                <a:cubicBezTo>
                  <a:pt x="903" y="632"/>
                  <a:pt x="903" y="662"/>
                  <a:pt x="879" y="662"/>
                </a:cubicBezTo>
                <a:lnTo>
                  <a:pt x="147" y="978"/>
                </a:lnTo>
                <a:lnTo>
                  <a:pt x="100" y="978"/>
                </a:lnTo>
                <a:lnTo>
                  <a:pt x="100" y="954"/>
                </a:lnTo>
                <a:lnTo>
                  <a:pt x="171" y="146"/>
                </a:lnTo>
                <a:lnTo>
                  <a:pt x="171" y="100"/>
                </a:lnTo>
                <a:close/>
                <a:moveTo>
                  <a:pt x="223" y="0"/>
                </a:moveTo>
                <a:cubicBezTo>
                  <a:pt x="171" y="0"/>
                  <a:pt x="147" y="0"/>
                  <a:pt x="124" y="47"/>
                </a:cubicBezTo>
                <a:cubicBezTo>
                  <a:pt x="100" y="76"/>
                  <a:pt x="77" y="100"/>
                  <a:pt x="77" y="146"/>
                </a:cubicBezTo>
                <a:lnTo>
                  <a:pt x="1" y="925"/>
                </a:lnTo>
                <a:lnTo>
                  <a:pt x="1" y="954"/>
                </a:lnTo>
                <a:cubicBezTo>
                  <a:pt x="1" y="978"/>
                  <a:pt x="1" y="1025"/>
                  <a:pt x="24" y="1048"/>
                </a:cubicBezTo>
                <a:cubicBezTo>
                  <a:pt x="48" y="1072"/>
                  <a:pt x="100" y="1072"/>
                  <a:pt x="124" y="1072"/>
                </a:cubicBezTo>
                <a:lnTo>
                  <a:pt x="171" y="1072"/>
                </a:lnTo>
                <a:lnTo>
                  <a:pt x="903" y="755"/>
                </a:lnTo>
                <a:cubicBezTo>
                  <a:pt x="979" y="732"/>
                  <a:pt x="1002" y="662"/>
                  <a:pt x="1002" y="609"/>
                </a:cubicBezTo>
                <a:cubicBezTo>
                  <a:pt x="1002" y="562"/>
                  <a:pt x="1002" y="515"/>
                  <a:pt x="955" y="486"/>
                </a:cubicBezTo>
                <a:lnTo>
                  <a:pt x="294" y="23"/>
                </a:lnTo>
                <a:cubicBezTo>
                  <a:pt x="270" y="0"/>
                  <a:pt x="247" y="0"/>
                  <a:pt x="2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70234" y="2606949"/>
            <a:ext cx="438479" cy="14222"/>
          </a:xfrm>
          <a:custGeom>
            <a:rect b="b" l="l" r="r" t="t"/>
            <a:pathLst>
              <a:path extrusionOk="0" h="95" w="2929">
                <a:moveTo>
                  <a:pt x="48" y="1"/>
                </a:moveTo>
                <a:cubicBezTo>
                  <a:pt x="24" y="1"/>
                  <a:pt x="1" y="1"/>
                  <a:pt x="1" y="48"/>
                </a:cubicBezTo>
                <a:cubicBezTo>
                  <a:pt x="1" y="71"/>
                  <a:pt x="24" y="95"/>
                  <a:pt x="48" y="95"/>
                </a:cubicBezTo>
                <a:lnTo>
                  <a:pt x="2882" y="95"/>
                </a:lnTo>
                <a:cubicBezTo>
                  <a:pt x="2905" y="95"/>
                  <a:pt x="2928" y="71"/>
                  <a:pt x="2928" y="48"/>
                </a:cubicBezTo>
                <a:cubicBezTo>
                  <a:pt x="2928" y="1"/>
                  <a:pt x="2905" y="1"/>
                  <a:pt x="2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7690277" y="975829"/>
            <a:ext cx="277099" cy="14222"/>
          </a:xfrm>
          <a:custGeom>
            <a:rect b="b" l="l" r="r" t="t"/>
            <a:pathLst>
              <a:path extrusionOk="0" h="95" w="1851">
                <a:moveTo>
                  <a:pt x="48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1"/>
                  <a:pt x="24" y="95"/>
                  <a:pt x="48" y="95"/>
                </a:cubicBezTo>
                <a:lnTo>
                  <a:pt x="1804" y="95"/>
                </a:lnTo>
                <a:cubicBezTo>
                  <a:pt x="1828" y="95"/>
                  <a:pt x="1851" y="71"/>
                  <a:pt x="1851" y="48"/>
                </a:cubicBezTo>
                <a:cubicBezTo>
                  <a:pt x="1851" y="24"/>
                  <a:pt x="1828" y="1"/>
                  <a:pt x="1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8205180" y="2509354"/>
            <a:ext cx="146409" cy="14222"/>
          </a:xfrm>
          <a:custGeom>
            <a:rect b="b" l="l" r="r" t="t"/>
            <a:pathLst>
              <a:path extrusionOk="0" h="95" w="978">
                <a:moveTo>
                  <a:pt x="53" y="1"/>
                </a:moveTo>
                <a:cubicBezTo>
                  <a:pt x="29" y="1"/>
                  <a:pt x="0" y="24"/>
                  <a:pt x="0" y="48"/>
                </a:cubicBezTo>
                <a:cubicBezTo>
                  <a:pt x="0" y="71"/>
                  <a:pt x="29" y="95"/>
                  <a:pt x="53" y="95"/>
                </a:cubicBezTo>
                <a:lnTo>
                  <a:pt x="931" y="95"/>
                </a:lnTo>
                <a:cubicBezTo>
                  <a:pt x="955" y="95"/>
                  <a:pt x="978" y="71"/>
                  <a:pt x="978" y="48"/>
                </a:cubicBezTo>
                <a:cubicBezTo>
                  <a:pt x="978" y="24"/>
                  <a:pt x="955" y="1"/>
                  <a:pt x="9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70227" y="3873141"/>
            <a:ext cx="266620" cy="14222"/>
          </a:xfrm>
          <a:custGeom>
            <a:rect b="b" l="l" r="r" t="t"/>
            <a:pathLst>
              <a:path extrusionOk="0" h="95" w="1781">
                <a:moveTo>
                  <a:pt x="47" y="1"/>
                </a:moveTo>
                <a:cubicBezTo>
                  <a:pt x="0" y="1"/>
                  <a:pt x="0" y="1"/>
                  <a:pt x="0" y="47"/>
                </a:cubicBezTo>
                <a:cubicBezTo>
                  <a:pt x="0" y="71"/>
                  <a:pt x="0" y="94"/>
                  <a:pt x="47" y="94"/>
                </a:cubicBezTo>
                <a:lnTo>
                  <a:pt x="1734" y="94"/>
                </a:lnTo>
                <a:cubicBezTo>
                  <a:pt x="1757" y="94"/>
                  <a:pt x="1780" y="71"/>
                  <a:pt x="1780" y="47"/>
                </a:cubicBezTo>
                <a:cubicBezTo>
                  <a:pt x="1780" y="1"/>
                  <a:pt x="1757" y="1"/>
                  <a:pt x="17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512152" y="3561133"/>
            <a:ext cx="212278" cy="14970"/>
          </a:xfrm>
          <a:custGeom>
            <a:rect b="b" l="l" r="r" t="t"/>
            <a:pathLst>
              <a:path extrusionOk="0" h="100" w="1418">
                <a:moveTo>
                  <a:pt x="53" y="0"/>
                </a:moveTo>
                <a:cubicBezTo>
                  <a:pt x="24" y="0"/>
                  <a:pt x="0" y="24"/>
                  <a:pt x="0" y="47"/>
                </a:cubicBezTo>
                <a:cubicBezTo>
                  <a:pt x="0" y="76"/>
                  <a:pt x="24" y="100"/>
                  <a:pt x="53" y="100"/>
                </a:cubicBezTo>
                <a:lnTo>
                  <a:pt x="1370" y="100"/>
                </a:lnTo>
                <a:cubicBezTo>
                  <a:pt x="1394" y="100"/>
                  <a:pt x="1417" y="76"/>
                  <a:pt x="1417" y="47"/>
                </a:cubicBezTo>
                <a:cubicBezTo>
                  <a:pt x="1417" y="24"/>
                  <a:pt x="1394" y="0"/>
                  <a:pt x="1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1503765" y="431195"/>
            <a:ext cx="219314" cy="15120"/>
          </a:xfrm>
          <a:custGeom>
            <a:rect b="b" l="l" r="r" t="t"/>
            <a:pathLst>
              <a:path extrusionOk="0" h="101" w="1465">
                <a:moveTo>
                  <a:pt x="47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1"/>
                  <a:pt x="47" y="101"/>
                </a:cubicBezTo>
                <a:lnTo>
                  <a:pt x="1412" y="101"/>
                </a:lnTo>
                <a:cubicBezTo>
                  <a:pt x="1441" y="101"/>
                  <a:pt x="1464" y="77"/>
                  <a:pt x="1464" y="48"/>
                </a:cubicBezTo>
                <a:cubicBezTo>
                  <a:pt x="1464" y="24"/>
                  <a:pt x="1441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2207170" y="358578"/>
            <a:ext cx="146409" cy="14072"/>
          </a:xfrm>
          <a:custGeom>
            <a:rect b="b" l="l" r="r" t="t"/>
            <a:pathLst>
              <a:path extrusionOk="0" h="94" w="978">
                <a:moveTo>
                  <a:pt x="47" y="0"/>
                </a:moveTo>
                <a:cubicBezTo>
                  <a:pt x="23" y="0"/>
                  <a:pt x="0" y="23"/>
                  <a:pt x="0" y="47"/>
                </a:cubicBezTo>
                <a:cubicBezTo>
                  <a:pt x="0" y="70"/>
                  <a:pt x="23" y="94"/>
                  <a:pt x="47" y="94"/>
                </a:cubicBezTo>
                <a:lnTo>
                  <a:pt x="925" y="94"/>
                </a:lnTo>
                <a:cubicBezTo>
                  <a:pt x="954" y="94"/>
                  <a:pt x="978" y="70"/>
                  <a:pt x="978" y="47"/>
                </a:cubicBezTo>
                <a:cubicBezTo>
                  <a:pt x="978" y="23"/>
                  <a:pt x="954" y="0"/>
                  <a:pt x="9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348081" y="2705153"/>
            <a:ext cx="219314" cy="15120"/>
          </a:xfrm>
          <a:custGeom>
            <a:rect b="b" l="l" r="r" t="t"/>
            <a:pathLst>
              <a:path extrusionOk="0" h="101" w="1465">
                <a:moveTo>
                  <a:pt x="48" y="1"/>
                </a:moveTo>
                <a:cubicBezTo>
                  <a:pt x="24" y="1"/>
                  <a:pt x="1" y="24"/>
                  <a:pt x="1" y="47"/>
                </a:cubicBezTo>
                <a:cubicBezTo>
                  <a:pt x="1" y="77"/>
                  <a:pt x="24" y="100"/>
                  <a:pt x="48" y="100"/>
                </a:cubicBezTo>
                <a:lnTo>
                  <a:pt x="1412" y="100"/>
                </a:lnTo>
                <a:cubicBezTo>
                  <a:pt x="1441" y="100"/>
                  <a:pt x="1465" y="77"/>
                  <a:pt x="1465" y="47"/>
                </a:cubicBezTo>
                <a:cubicBezTo>
                  <a:pt x="1465" y="24"/>
                  <a:pt x="1441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3618863" y="741470"/>
            <a:ext cx="14970" cy="99103"/>
          </a:xfrm>
          <a:custGeom>
            <a:rect b="b" l="l" r="r" t="t"/>
            <a:pathLst>
              <a:path extrusionOk="0" h="662" w="100">
                <a:moveTo>
                  <a:pt x="53" y="0"/>
                </a:moveTo>
                <a:cubicBezTo>
                  <a:pt x="24" y="0"/>
                  <a:pt x="0" y="30"/>
                  <a:pt x="0" y="53"/>
                </a:cubicBezTo>
                <a:lnTo>
                  <a:pt x="0" y="615"/>
                </a:lnTo>
                <a:cubicBezTo>
                  <a:pt x="0" y="639"/>
                  <a:pt x="24" y="662"/>
                  <a:pt x="53" y="662"/>
                </a:cubicBezTo>
                <a:cubicBezTo>
                  <a:pt x="77" y="662"/>
                  <a:pt x="100" y="639"/>
                  <a:pt x="100" y="615"/>
                </a:cubicBezTo>
                <a:lnTo>
                  <a:pt x="100" y="53"/>
                </a:lnTo>
                <a:cubicBezTo>
                  <a:pt x="100" y="30"/>
                  <a:pt x="77" y="0"/>
                  <a:pt x="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575000" y="785333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24" y="0"/>
                  <a:pt x="1" y="29"/>
                  <a:pt x="1" y="53"/>
                </a:cubicBezTo>
                <a:cubicBezTo>
                  <a:pt x="1" y="76"/>
                  <a:pt x="24" y="100"/>
                  <a:pt x="53" y="100"/>
                </a:cubicBezTo>
                <a:lnTo>
                  <a:pt x="610" y="100"/>
                </a:lnTo>
                <a:cubicBezTo>
                  <a:pt x="639" y="100"/>
                  <a:pt x="662" y="76"/>
                  <a:pt x="662" y="53"/>
                </a:cubicBezTo>
                <a:cubicBezTo>
                  <a:pt x="662" y="29"/>
                  <a:pt x="639" y="0"/>
                  <a:pt x="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3575000" y="785333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24" y="0"/>
                  <a:pt x="1" y="29"/>
                  <a:pt x="1" y="53"/>
                </a:cubicBezTo>
                <a:cubicBezTo>
                  <a:pt x="1" y="76"/>
                  <a:pt x="24" y="100"/>
                  <a:pt x="53" y="100"/>
                </a:cubicBezTo>
                <a:lnTo>
                  <a:pt x="610" y="100"/>
                </a:lnTo>
                <a:cubicBezTo>
                  <a:pt x="639" y="100"/>
                  <a:pt x="662" y="76"/>
                  <a:pt x="662" y="53"/>
                </a:cubicBezTo>
                <a:cubicBezTo>
                  <a:pt x="662" y="29"/>
                  <a:pt x="639" y="0"/>
                  <a:pt x="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1163643" y="584639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47"/>
                </a:cubicBezTo>
                <a:lnTo>
                  <a:pt x="1" y="610"/>
                </a:lnTo>
                <a:cubicBezTo>
                  <a:pt x="1" y="633"/>
                  <a:pt x="24" y="662"/>
                  <a:pt x="53" y="662"/>
                </a:cubicBezTo>
                <a:cubicBezTo>
                  <a:pt x="77" y="662"/>
                  <a:pt x="100" y="633"/>
                  <a:pt x="100" y="610"/>
                </a:cubicBezTo>
                <a:lnTo>
                  <a:pt x="100" y="47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1123373" y="628502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1123373" y="628502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445133" y="4310915"/>
            <a:ext cx="15120" cy="99103"/>
          </a:xfrm>
          <a:custGeom>
            <a:rect b="b" l="l" r="r" t="t"/>
            <a:pathLst>
              <a:path extrusionOk="0" h="662" w="101">
                <a:moveTo>
                  <a:pt x="48" y="0"/>
                </a:moveTo>
                <a:cubicBezTo>
                  <a:pt x="24" y="0"/>
                  <a:pt x="1" y="24"/>
                  <a:pt x="1" y="47"/>
                </a:cubicBezTo>
                <a:lnTo>
                  <a:pt x="1" y="609"/>
                </a:lnTo>
                <a:cubicBezTo>
                  <a:pt x="1" y="633"/>
                  <a:pt x="24" y="662"/>
                  <a:pt x="48" y="662"/>
                </a:cubicBezTo>
                <a:cubicBezTo>
                  <a:pt x="71" y="662"/>
                  <a:pt x="100" y="633"/>
                  <a:pt x="100" y="609"/>
                </a:cubicBezTo>
                <a:lnTo>
                  <a:pt x="100" y="47"/>
                </a:lnTo>
                <a:cubicBezTo>
                  <a:pt x="100" y="24"/>
                  <a:pt x="71" y="0"/>
                  <a:pt x="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404864" y="4351184"/>
            <a:ext cx="94762" cy="15120"/>
          </a:xfrm>
          <a:custGeom>
            <a:rect b="b" l="l" r="r" t="t"/>
            <a:pathLst>
              <a:path extrusionOk="0" h="101" w="633">
                <a:moveTo>
                  <a:pt x="47" y="1"/>
                </a:moveTo>
                <a:cubicBezTo>
                  <a:pt x="1" y="1"/>
                  <a:pt x="1" y="24"/>
                  <a:pt x="1" y="47"/>
                </a:cubicBezTo>
                <a:cubicBezTo>
                  <a:pt x="1" y="71"/>
                  <a:pt x="1" y="100"/>
                  <a:pt x="47" y="100"/>
                </a:cubicBezTo>
                <a:lnTo>
                  <a:pt x="586" y="100"/>
                </a:lnTo>
                <a:cubicBezTo>
                  <a:pt x="633" y="100"/>
                  <a:pt x="633" y="71"/>
                  <a:pt x="633" y="47"/>
                </a:cubicBezTo>
                <a:cubicBezTo>
                  <a:pt x="633" y="24"/>
                  <a:pt x="633" y="1"/>
                  <a:pt x="5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6930620" y="394375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53"/>
                </a:cubicBezTo>
                <a:lnTo>
                  <a:pt x="1" y="609"/>
                </a:lnTo>
                <a:cubicBezTo>
                  <a:pt x="1" y="639"/>
                  <a:pt x="24" y="662"/>
                  <a:pt x="53" y="662"/>
                </a:cubicBezTo>
                <a:cubicBezTo>
                  <a:pt x="77" y="662"/>
                  <a:pt x="100" y="639"/>
                  <a:pt x="100" y="609"/>
                </a:cubicBezTo>
                <a:lnTo>
                  <a:pt x="100" y="53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0"/>
          <p:cNvSpPr/>
          <p:nvPr/>
        </p:nvSpPr>
        <p:spPr>
          <a:xfrm>
            <a:off x="6886758" y="434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"/>
          <p:cNvSpPr/>
          <p:nvPr/>
        </p:nvSpPr>
        <p:spPr>
          <a:xfrm>
            <a:off x="6886758" y="434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"/>
          <p:cNvSpPr/>
          <p:nvPr/>
        </p:nvSpPr>
        <p:spPr>
          <a:xfrm>
            <a:off x="8914775" y="2107107"/>
            <a:ext cx="15120" cy="99253"/>
          </a:xfrm>
          <a:custGeom>
            <a:rect b="b" l="l" r="r" t="t"/>
            <a:pathLst>
              <a:path extrusionOk="0" h="663" w="101">
                <a:moveTo>
                  <a:pt x="54" y="0"/>
                </a:moveTo>
                <a:cubicBezTo>
                  <a:pt x="30" y="0"/>
                  <a:pt x="1" y="30"/>
                  <a:pt x="1" y="53"/>
                </a:cubicBezTo>
                <a:lnTo>
                  <a:pt x="1" y="615"/>
                </a:lnTo>
                <a:cubicBezTo>
                  <a:pt x="1" y="639"/>
                  <a:pt x="30" y="662"/>
                  <a:pt x="54" y="662"/>
                </a:cubicBezTo>
                <a:cubicBezTo>
                  <a:pt x="77" y="662"/>
                  <a:pt x="100" y="639"/>
                  <a:pt x="100" y="615"/>
                </a:cubicBezTo>
                <a:lnTo>
                  <a:pt x="100" y="53"/>
                </a:lnTo>
                <a:cubicBezTo>
                  <a:pt x="100" y="30"/>
                  <a:pt x="77" y="0"/>
                  <a:pt x="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8875404" y="2150969"/>
            <a:ext cx="98355" cy="14970"/>
          </a:xfrm>
          <a:custGeom>
            <a:rect b="b" l="l" r="r" t="t"/>
            <a:pathLst>
              <a:path extrusionOk="0" h="100" w="657">
                <a:moveTo>
                  <a:pt x="47" y="0"/>
                </a:moveTo>
                <a:cubicBezTo>
                  <a:pt x="24" y="0"/>
                  <a:pt x="0" y="29"/>
                  <a:pt x="0" y="53"/>
                </a:cubicBezTo>
                <a:cubicBezTo>
                  <a:pt x="0" y="76"/>
                  <a:pt x="24" y="100"/>
                  <a:pt x="47" y="100"/>
                </a:cubicBezTo>
                <a:lnTo>
                  <a:pt x="609" y="100"/>
                </a:lnTo>
                <a:cubicBezTo>
                  <a:pt x="633" y="100"/>
                  <a:pt x="656" y="76"/>
                  <a:pt x="656" y="53"/>
                </a:cubicBezTo>
                <a:cubicBezTo>
                  <a:pt x="656" y="29"/>
                  <a:pt x="633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8875404" y="2150969"/>
            <a:ext cx="98355" cy="14970"/>
          </a:xfrm>
          <a:custGeom>
            <a:rect b="b" l="l" r="r" t="t"/>
            <a:pathLst>
              <a:path extrusionOk="0" h="100" w="657">
                <a:moveTo>
                  <a:pt x="47" y="0"/>
                </a:moveTo>
                <a:cubicBezTo>
                  <a:pt x="24" y="0"/>
                  <a:pt x="0" y="29"/>
                  <a:pt x="0" y="53"/>
                </a:cubicBezTo>
                <a:cubicBezTo>
                  <a:pt x="0" y="76"/>
                  <a:pt x="24" y="100"/>
                  <a:pt x="47" y="100"/>
                </a:cubicBezTo>
                <a:lnTo>
                  <a:pt x="609" y="100"/>
                </a:lnTo>
                <a:cubicBezTo>
                  <a:pt x="633" y="100"/>
                  <a:pt x="656" y="76"/>
                  <a:pt x="656" y="53"/>
                </a:cubicBezTo>
                <a:cubicBezTo>
                  <a:pt x="656" y="29"/>
                  <a:pt x="633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-373471" y="385171"/>
            <a:ext cx="1245675" cy="442820"/>
          </a:xfrm>
          <a:custGeom>
            <a:rect b="b" l="l" r="r" t="t"/>
            <a:pathLst>
              <a:path extrusionOk="0" h="2958" w="8321">
                <a:moveTo>
                  <a:pt x="3551" y="0"/>
                </a:moveTo>
                <a:cubicBezTo>
                  <a:pt x="3420" y="0"/>
                  <a:pt x="3285" y="25"/>
                  <a:pt x="3151" y="83"/>
                </a:cubicBezTo>
                <a:cubicBezTo>
                  <a:pt x="2782" y="253"/>
                  <a:pt x="2465" y="984"/>
                  <a:pt x="2366" y="1810"/>
                </a:cubicBezTo>
                <a:cubicBezTo>
                  <a:pt x="2102" y="1593"/>
                  <a:pt x="1810" y="1324"/>
                  <a:pt x="1394" y="1201"/>
                </a:cubicBezTo>
                <a:cubicBezTo>
                  <a:pt x="1334" y="1188"/>
                  <a:pt x="1272" y="1181"/>
                  <a:pt x="1208" y="1181"/>
                </a:cubicBezTo>
                <a:cubicBezTo>
                  <a:pt x="935" y="1181"/>
                  <a:pt x="639" y="1299"/>
                  <a:pt x="440" y="1494"/>
                </a:cubicBezTo>
                <a:cubicBezTo>
                  <a:pt x="170" y="1810"/>
                  <a:pt x="0" y="2349"/>
                  <a:pt x="0" y="2958"/>
                </a:cubicBezTo>
                <a:cubicBezTo>
                  <a:pt x="326" y="2942"/>
                  <a:pt x="576" y="2937"/>
                  <a:pt x="800" y="2937"/>
                </a:cubicBezTo>
                <a:cubicBezTo>
                  <a:pt x="1246" y="2937"/>
                  <a:pt x="1587" y="2958"/>
                  <a:pt x="2220" y="2958"/>
                </a:cubicBezTo>
                <a:lnTo>
                  <a:pt x="8321" y="2958"/>
                </a:lnTo>
                <a:cubicBezTo>
                  <a:pt x="8003" y="2729"/>
                  <a:pt x="7622" y="2614"/>
                  <a:pt x="7242" y="2614"/>
                </a:cubicBezTo>
                <a:cubicBezTo>
                  <a:pt x="7097" y="2614"/>
                  <a:pt x="6951" y="2631"/>
                  <a:pt x="6810" y="2665"/>
                </a:cubicBezTo>
                <a:cubicBezTo>
                  <a:pt x="6810" y="2372"/>
                  <a:pt x="6833" y="2056"/>
                  <a:pt x="6710" y="1787"/>
                </a:cubicBezTo>
                <a:cubicBezTo>
                  <a:pt x="6580" y="1517"/>
                  <a:pt x="6355" y="1412"/>
                  <a:pt x="6108" y="1412"/>
                </a:cubicBezTo>
                <a:cubicBezTo>
                  <a:pt x="5754" y="1412"/>
                  <a:pt x="5355" y="1628"/>
                  <a:pt x="5124" y="1886"/>
                </a:cubicBezTo>
                <a:cubicBezTo>
                  <a:pt x="5077" y="1447"/>
                  <a:pt x="4954" y="1031"/>
                  <a:pt x="4708" y="692"/>
                </a:cubicBezTo>
                <a:cubicBezTo>
                  <a:pt x="4477" y="346"/>
                  <a:pt x="4037" y="0"/>
                  <a:pt x="3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0"/>
          <p:cNvSpPr/>
          <p:nvPr/>
        </p:nvSpPr>
        <p:spPr>
          <a:xfrm>
            <a:off x="1633068" y="4571303"/>
            <a:ext cx="109732" cy="109732"/>
          </a:xfrm>
          <a:custGeom>
            <a:rect b="b" l="l" r="r" t="t"/>
            <a:pathLst>
              <a:path extrusionOk="0" h="733" w="733">
                <a:moveTo>
                  <a:pt x="363" y="95"/>
                </a:moveTo>
                <a:cubicBezTo>
                  <a:pt x="510" y="95"/>
                  <a:pt x="633" y="218"/>
                  <a:pt x="633" y="364"/>
                </a:cubicBezTo>
                <a:cubicBezTo>
                  <a:pt x="633" y="510"/>
                  <a:pt x="510" y="633"/>
                  <a:pt x="363" y="633"/>
                </a:cubicBezTo>
                <a:cubicBezTo>
                  <a:pt x="217" y="633"/>
                  <a:pt x="94" y="510"/>
                  <a:pt x="94" y="364"/>
                </a:cubicBezTo>
                <a:cubicBezTo>
                  <a:pt x="94" y="218"/>
                  <a:pt x="217" y="95"/>
                  <a:pt x="363" y="95"/>
                </a:cubicBezTo>
                <a:close/>
                <a:moveTo>
                  <a:pt x="363" y="1"/>
                </a:moveTo>
                <a:cubicBezTo>
                  <a:pt x="147" y="1"/>
                  <a:pt x="0" y="147"/>
                  <a:pt x="0" y="364"/>
                </a:cubicBezTo>
                <a:cubicBezTo>
                  <a:pt x="0" y="557"/>
                  <a:pt x="147" y="733"/>
                  <a:pt x="363" y="733"/>
                </a:cubicBezTo>
                <a:cubicBezTo>
                  <a:pt x="562" y="733"/>
                  <a:pt x="732" y="557"/>
                  <a:pt x="732" y="364"/>
                </a:cubicBezTo>
                <a:cubicBezTo>
                  <a:pt x="732" y="147"/>
                  <a:pt x="562" y="1"/>
                  <a:pt x="3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0"/>
          <p:cNvSpPr/>
          <p:nvPr/>
        </p:nvSpPr>
        <p:spPr>
          <a:xfrm>
            <a:off x="3187670" y="4568744"/>
            <a:ext cx="109732" cy="114073"/>
          </a:xfrm>
          <a:custGeom>
            <a:rect b="b" l="l" r="r" t="t"/>
            <a:pathLst>
              <a:path extrusionOk="0" h="762" w="733">
                <a:moveTo>
                  <a:pt x="363" y="100"/>
                </a:moveTo>
                <a:cubicBezTo>
                  <a:pt x="510" y="100"/>
                  <a:pt x="633" y="223"/>
                  <a:pt x="633" y="392"/>
                </a:cubicBezTo>
                <a:cubicBezTo>
                  <a:pt x="633" y="539"/>
                  <a:pt x="510" y="662"/>
                  <a:pt x="363" y="662"/>
                </a:cubicBezTo>
                <a:cubicBezTo>
                  <a:pt x="217" y="662"/>
                  <a:pt x="94" y="539"/>
                  <a:pt x="94" y="392"/>
                </a:cubicBezTo>
                <a:cubicBezTo>
                  <a:pt x="94" y="223"/>
                  <a:pt x="217" y="100"/>
                  <a:pt x="363" y="100"/>
                </a:cubicBezTo>
                <a:close/>
                <a:moveTo>
                  <a:pt x="363" y="0"/>
                </a:moveTo>
                <a:cubicBezTo>
                  <a:pt x="170" y="0"/>
                  <a:pt x="0" y="176"/>
                  <a:pt x="0" y="392"/>
                </a:cubicBezTo>
                <a:cubicBezTo>
                  <a:pt x="0" y="586"/>
                  <a:pt x="170" y="761"/>
                  <a:pt x="363" y="761"/>
                </a:cubicBezTo>
                <a:cubicBezTo>
                  <a:pt x="586" y="761"/>
                  <a:pt x="732" y="586"/>
                  <a:pt x="732" y="392"/>
                </a:cubicBezTo>
                <a:cubicBezTo>
                  <a:pt x="732" y="176"/>
                  <a:pt x="586" y="0"/>
                  <a:pt x="3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4492220" y="4585375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53"/>
                </a:cubicBezTo>
                <a:lnTo>
                  <a:pt x="1" y="609"/>
                </a:lnTo>
                <a:cubicBezTo>
                  <a:pt x="1" y="639"/>
                  <a:pt x="24" y="662"/>
                  <a:pt x="53" y="662"/>
                </a:cubicBezTo>
                <a:cubicBezTo>
                  <a:pt x="77" y="662"/>
                  <a:pt x="100" y="639"/>
                  <a:pt x="100" y="609"/>
                </a:cubicBezTo>
                <a:lnTo>
                  <a:pt x="100" y="53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/>
          <p:nvPr/>
        </p:nvSpPr>
        <p:spPr>
          <a:xfrm>
            <a:off x="4448358" y="4625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"/>
          <p:cNvSpPr/>
          <p:nvPr/>
        </p:nvSpPr>
        <p:spPr>
          <a:xfrm>
            <a:off x="4448358" y="4625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0"/>
          <p:cNvSpPr/>
          <p:nvPr/>
        </p:nvSpPr>
        <p:spPr>
          <a:xfrm flipH="1">
            <a:off x="8766270" y="4564888"/>
            <a:ext cx="109582" cy="109732"/>
          </a:xfrm>
          <a:custGeom>
            <a:rect b="b" l="l" r="r" t="t"/>
            <a:pathLst>
              <a:path extrusionOk="0" h="733" w="732">
                <a:moveTo>
                  <a:pt x="369" y="100"/>
                </a:moveTo>
                <a:cubicBezTo>
                  <a:pt x="515" y="100"/>
                  <a:pt x="638" y="223"/>
                  <a:pt x="638" y="370"/>
                </a:cubicBezTo>
                <a:cubicBezTo>
                  <a:pt x="638" y="516"/>
                  <a:pt x="515" y="639"/>
                  <a:pt x="369" y="639"/>
                </a:cubicBezTo>
                <a:cubicBezTo>
                  <a:pt x="223" y="639"/>
                  <a:pt x="100" y="516"/>
                  <a:pt x="100" y="370"/>
                </a:cubicBezTo>
                <a:cubicBezTo>
                  <a:pt x="100" y="223"/>
                  <a:pt x="223" y="100"/>
                  <a:pt x="369" y="100"/>
                </a:cubicBezTo>
                <a:close/>
                <a:moveTo>
                  <a:pt x="369" y="1"/>
                </a:moveTo>
                <a:cubicBezTo>
                  <a:pt x="170" y="1"/>
                  <a:pt x="0" y="176"/>
                  <a:pt x="0" y="370"/>
                </a:cubicBezTo>
                <a:cubicBezTo>
                  <a:pt x="0" y="586"/>
                  <a:pt x="170" y="733"/>
                  <a:pt x="369" y="733"/>
                </a:cubicBezTo>
                <a:cubicBezTo>
                  <a:pt x="562" y="733"/>
                  <a:pt x="732" y="586"/>
                  <a:pt x="732" y="370"/>
                </a:cubicBezTo>
                <a:cubicBezTo>
                  <a:pt x="732" y="176"/>
                  <a:pt x="562" y="1"/>
                  <a:pt x="3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 flipH="1">
            <a:off x="686700" y="4551950"/>
            <a:ext cx="7770600" cy="1032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"/>
          <p:cNvSpPr/>
          <p:nvPr/>
        </p:nvSpPr>
        <p:spPr>
          <a:xfrm>
            <a:off x="8031829" y="144209"/>
            <a:ext cx="1245675" cy="442820"/>
          </a:xfrm>
          <a:custGeom>
            <a:rect b="b" l="l" r="r" t="t"/>
            <a:pathLst>
              <a:path extrusionOk="0" h="2958" w="8321">
                <a:moveTo>
                  <a:pt x="3551" y="0"/>
                </a:moveTo>
                <a:cubicBezTo>
                  <a:pt x="3420" y="0"/>
                  <a:pt x="3285" y="25"/>
                  <a:pt x="3151" y="83"/>
                </a:cubicBezTo>
                <a:cubicBezTo>
                  <a:pt x="2782" y="253"/>
                  <a:pt x="2465" y="984"/>
                  <a:pt x="2366" y="1810"/>
                </a:cubicBezTo>
                <a:cubicBezTo>
                  <a:pt x="2102" y="1593"/>
                  <a:pt x="1810" y="1324"/>
                  <a:pt x="1394" y="1201"/>
                </a:cubicBezTo>
                <a:cubicBezTo>
                  <a:pt x="1334" y="1188"/>
                  <a:pt x="1272" y="1181"/>
                  <a:pt x="1208" y="1181"/>
                </a:cubicBezTo>
                <a:cubicBezTo>
                  <a:pt x="935" y="1181"/>
                  <a:pt x="639" y="1299"/>
                  <a:pt x="440" y="1494"/>
                </a:cubicBezTo>
                <a:cubicBezTo>
                  <a:pt x="170" y="1810"/>
                  <a:pt x="0" y="2349"/>
                  <a:pt x="0" y="2958"/>
                </a:cubicBezTo>
                <a:cubicBezTo>
                  <a:pt x="326" y="2942"/>
                  <a:pt x="576" y="2937"/>
                  <a:pt x="800" y="2937"/>
                </a:cubicBezTo>
                <a:cubicBezTo>
                  <a:pt x="1246" y="2937"/>
                  <a:pt x="1587" y="2958"/>
                  <a:pt x="2220" y="2958"/>
                </a:cubicBezTo>
                <a:lnTo>
                  <a:pt x="8321" y="2958"/>
                </a:lnTo>
                <a:cubicBezTo>
                  <a:pt x="8003" y="2729"/>
                  <a:pt x="7622" y="2614"/>
                  <a:pt x="7242" y="2614"/>
                </a:cubicBezTo>
                <a:cubicBezTo>
                  <a:pt x="7097" y="2614"/>
                  <a:pt x="6951" y="2631"/>
                  <a:pt x="6810" y="2665"/>
                </a:cubicBezTo>
                <a:cubicBezTo>
                  <a:pt x="6810" y="2372"/>
                  <a:pt x="6833" y="2056"/>
                  <a:pt x="6710" y="1787"/>
                </a:cubicBezTo>
                <a:cubicBezTo>
                  <a:pt x="6580" y="1517"/>
                  <a:pt x="6355" y="1412"/>
                  <a:pt x="6108" y="1412"/>
                </a:cubicBezTo>
                <a:cubicBezTo>
                  <a:pt x="5754" y="1412"/>
                  <a:pt x="5355" y="1628"/>
                  <a:pt x="5124" y="1886"/>
                </a:cubicBezTo>
                <a:cubicBezTo>
                  <a:pt x="5077" y="1447"/>
                  <a:pt x="4954" y="1031"/>
                  <a:pt x="4708" y="692"/>
                </a:cubicBezTo>
                <a:cubicBezTo>
                  <a:pt x="4477" y="346"/>
                  <a:pt x="4037" y="0"/>
                  <a:pt x="3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>
            <p:ph idx="1" type="subTitle"/>
          </p:nvPr>
        </p:nvSpPr>
        <p:spPr>
          <a:xfrm>
            <a:off x="4600500" y="1617725"/>
            <a:ext cx="3390900" cy="3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omfortaa"/>
              <a:buNone/>
              <a:defRPr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8" name="Google Shape;328;p21"/>
          <p:cNvSpPr txBox="1"/>
          <p:nvPr>
            <p:ph idx="2" type="body"/>
          </p:nvPr>
        </p:nvSpPr>
        <p:spPr>
          <a:xfrm>
            <a:off x="4600500" y="2104800"/>
            <a:ext cx="3712800" cy="26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29" name="Google Shape;329;p21"/>
          <p:cNvSpPr txBox="1"/>
          <p:nvPr>
            <p:ph type="title"/>
          </p:nvPr>
        </p:nvSpPr>
        <p:spPr>
          <a:xfrm>
            <a:off x="731525" y="445025"/>
            <a:ext cx="779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0" name="Google Shape;330;p21"/>
          <p:cNvSpPr/>
          <p:nvPr/>
        </p:nvSpPr>
        <p:spPr>
          <a:xfrm>
            <a:off x="5636525" y="360574"/>
            <a:ext cx="4049100" cy="621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 flipH="1">
            <a:off x="7820850" y="4863450"/>
            <a:ext cx="19137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1341496" y="-232270"/>
            <a:ext cx="49" cy="65928"/>
          </a:xfrm>
          <a:custGeom>
            <a:rect b="b" l="l" r="r" t="t"/>
            <a:pathLst>
              <a:path extrusionOk="0" fill="none" h="1359" w="1">
                <a:moveTo>
                  <a:pt x="0" y="0"/>
                </a:moveTo>
                <a:lnTo>
                  <a:pt x="0" y="1359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1309236" y="-200059"/>
            <a:ext cx="64522" cy="49"/>
          </a:xfrm>
          <a:custGeom>
            <a:rect b="b" l="l" r="r" t="t"/>
            <a:pathLst>
              <a:path extrusionOk="0" fill="none" h="1" w="1330">
                <a:moveTo>
                  <a:pt x="1329" y="1"/>
                </a:moveTo>
                <a:lnTo>
                  <a:pt x="1" y="1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" name="Google Shape;334;p21"/>
          <p:cNvGrpSpPr/>
          <p:nvPr/>
        </p:nvGrpSpPr>
        <p:grpSpPr>
          <a:xfrm>
            <a:off x="128236" y="73755"/>
            <a:ext cx="9056239" cy="4633814"/>
            <a:chOff x="128236" y="73755"/>
            <a:chExt cx="9056239" cy="4633814"/>
          </a:xfrm>
        </p:grpSpPr>
        <p:sp>
          <p:nvSpPr>
            <p:cNvPr id="335" name="Google Shape;335;p21"/>
            <p:cNvSpPr/>
            <p:nvPr/>
          </p:nvSpPr>
          <p:spPr>
            <a:xfrm>
              <a:off x="569406" y="13929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388939" y="7752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1120596" y="2010064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8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1088336" y="2044216"/>
              <a:ext cx="64036" cy="49"/>
            </a:xfrm>
            <a:custGeom>
              <a:rect b="b" l="l" r="r" t="t"/>
              <a:pathLst>
                <a:path extrusionOk="0" fill="none" h="1" w="1320">
                  <a:moveTo>
                    <a:pt x="13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675645" y="26132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220603" y="21865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1160521" y="40302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1128261" y="40624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1845502" y="4336305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3"/>
                    <a:pt x="953" y="1290"/>
                    <a:pt x="625" y="1290"/>
                  </a:cubicBezTo>
                  <a:cubicBezTo>
                    <a:pt x="288" y="1290"/>
                    <a:pt x="1" y="993"/>
                    <a:pt x="1" y="626"/>
                  </a:cubicBezTo>
                  <a:cubicBezTo>
                    <a:pt x="1" y="298"/>
                    <a:pt x="288" y="1"/>
                    <a:pt x="625" y="1"/>
                  </a:cubicBezTo>
                  <a:cubicBezTo>
                    <a:pt x="953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496813" y="4496747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1" y="0"/>
                  </a:moveTo>
                  <a:lnTo>
                    <a:pt x="5246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1092217" y="2941777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1058064" y="2973989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128236" y="33289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094109" y="333472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59185" y="340122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3528661" y="447279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4646934" y="463097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8997967" y="4258302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8963814" y="4290514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214586" y="464547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8941881" y="1855618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9048120" y="3075883"/>
              <a:ext cx="60155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8593078" y="2649272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8500711" y="379162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9018081" y="1322218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9124320" y="2542483"/>
              <a:ext cx="60155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8669278" y="2115872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8576911" y="325822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026477" y="73755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3"/>
                    <a:pt x="953" y="1290"/>
                    <a:pt x="625" y="1290"/>
                  </a:cubicBezTo>
                  <a:cubicBezTo>
                    <a:pt x="288" y="1290"/>
                    <a:pt x="1" y="993"/>
                    <a:pt x="1" y="626"/>
                  </a:cubicBezTo>
                  <a:cubicBezTo>
                    <a:pt x="1" y="298"/>
                    <a:pt x="288" y="1"/>
                    <a:pt x="625" y="1"/>
                  </a:cubicBezTo>
                  <a:cubicBezTo>
                    <a:pt x="953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677788" y="234197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1" y="0"/>
                  </a:moveTo>
                  <a:lnTo>
                    <a:pt x="5246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3709636" y="2102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4827909" y="36842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5395561" y="38292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21"/>
          <p:cNvGrpSpPr/>
          <p:nvPr/>
        </p:nvGrpSpPr>
        <p:grpSpPr>
          <a:xfrm>
            <a:off x="8351419" y="3849933"/>
            <a:ext cx="1190271" cy="1022535"/>
            <a:chOff x="7521697" y="2603884"/>
            <a:chExt cx="1473291" cy="1265671"/>
          </a:xfrm>
        </p:grpSpPr>
        <p:sp>
          <p:nvSpPr>
            <p:cNvPr id="369" name="Google Shape;369;p21"/>
            <p:cNvSpPr/>
            <p:nvPr/>
          </p:nvSpPr>
          <p:spPr>
            <a:xfrm>
              <a:off x="8233031" y="2604869"/>
              <a:ext cx="553351" cy="1264685"/>
            </a:xfrm>
            <a:custGeom>
              <a:rect b="b" l="l" r="r" t="t"/>
              <a:pathLst>
                <a:path extrusionOk="0" h="37224" w="16287">
                  <a:moveTo>
                    <a:pt x="11127" y="0"/>
                  </a:moveTo>
                  <a:cubicBezTo>
                    <a:pt x="11079" y="0"/>
                    <a:pt x="11030" y="1"/>
                    <a:pt x="10981" y="3"/>
                  </a:cubicBezTo>
                  <a:cubicBezTo>
                    <a:pt x="7491" y="189"/>
                    <a:pt x="4979" y="4531"/>
                    <a:pt x="3878" y="7245"/>
                  </a:cubicBezTo>
                  <a:cubicBezTo>
                    <a:pt x="0" y="16938"/>
                    <a:pt x="838" y="26942"/>
                    <a:pt x="62" y="37224"/>
                  </a:cubicBezTo>
                  <a:lnTo>
                    <a:pt x="3304" y="37224"/>
                  </a:lnTo>
                  <a:cubicBezTo>
                    <a:pt x="5242" y="32897"/>
                    <a:pt x="7817" y="26756"/>
                    <a:pt x="9569" y="22289"/>
                  </a:cubicBezTo>
                  <a:cubicBezTo>
                    <a:pt x="10531" y="19839"/>
                    <a:pt x="11446" y="17249"/>
                    <a:pt x="12082" y="14674"/>
                  </a:cubicBezTo>
                  <a:cubicBezTo>
                    <a:pt x="13050" y="10633"/>
                    <a:pt x="16286" y="0"/>
                    <a:pt x="11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7708220" y="2603884"/>
              <a:ext cx="544857" cy="1265671"/>
            </a:xfrm>
            <a:custGeom>
              <a:rect b="b" l="l" r="r" t="t"/>
              <a:pathLst>
                <a:path extrusionOk="0" h="37253" w="16037">
                  <a:moveTo>
                    <a:pt x="5491" y="1"/>
                  </a:moveTo>
                  <a:cubicBezTo>
                    <a:pt x="4842" y="1"/>
                    <a:pt x="4174" y="190"/>
                    <a:pt x="3490" y="606"/>
                  </a:cubicBezTo>
                  <a:cubicBezTo>
                    <a:pt x="1" y="2746"/>
                    <a:pt x="2389" y="9663"/>
                    <a:pt x="3304" y="12625"/>
                  </a:cubicBezTo>
                  <a:cubicBezTo>
                    <a:pt x="4467" y="16580"/>
                    <a:pt x="6204" y="20379"/>
                    <a:pt x="7693" y="24195"/>
                  </a:cubicBezTo>
                  <a:cubicBezTo>
                    <a:pt x="9368" y="28522"/>
                    <a:pt x="11058" y="32926"/>
                    <a:pt x="12733" y="37253"/>
                  </a:cubicBezTo>
                  <a:lnTo>
                    <a:pt x="15959" y="37253"/>
                  </a:lnTo>
                  <a:cubicBezTo>
                    <a:pt x="15835" y="30336"/>
                    <a:pt x="16037" y="23481"/>
                    <a:pt x="15184" y="16642"/>
                  </a:cubicBezTo>
                  <a:cubicBezTo>
                    <a:pt x="14619" y="12039"/>
                    <a:pt x="10673" y="1"/>
                    <a:pt x="5491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7521697" y="2982059"/>
              <a:ext cx="632343" cy="887495"/>
            </a:xfrm>
            <a:custGeom>
              <a:rect b="b" l="l" r="r" t="t"/>
              <a:pathLst>
                <a:path extrusionOk="0" h="26122" w="18612">
                  <a:moveTo>
                    <a:pt x="4661" y="0"/>
                  </a:moveTo>
                  <a:cubicBezTo>
                    <a:pt x="3940" y="0"/>
                    <a:pt x="3170" y="160"/>
                    <a:pt x="2528" y="532"/>
                  </a:cubicBezTo>
                  <a:cubicBezTo>
                    <a:pt x="1288" y="1246"/>
                    <a:pt x="838" y="2657"/>
                    <a:pt x="652" y="3898"/>
                  </a:cubicBezTo>
                  <a:cubicBezTo>
                    <a:pt x="0" y="9326"/>
                    <a:pt x="4467" y="14552"/>
                    <a:pt x="8081" y="19329"/>
                  </a:cubicBezTo>
                  <a:cubicBezTo>
                    <a:pt x="9693" y="21469"/>
                    <a:pt x="13307" y="26122"/>
                    <a:pt x="13307" y="26122"/>
                  </a:cubicBezTo>
                  <a:lnTo>
                    <a:pt x="18611" y="26122"/>
                  </a:lnTo>
                  <a:cubicBezTo>
                    <a:pt x="18611" y="26122"/>
                    <a:pt x="14610" y="11063"/>
                    <a:pt x="12020" y="6798"/>
                  </a:cubicBezTo>
                  <a:cubicBezTo>
                    <a:pt x="10733" y="4596"/>
                    <a:pt x="8081" y="331"/>
                    <a:pt x="5103" y="21"/>
                  </a:cubicBezTo>
                  <a:cubicBezTo>
                    <a:pt x="4959" y="7"/>
                    <a:pt x="4811" y="0"/>
                    <a:pt x="4661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7881560" y="2727723"/>
              <a:ext cx="296704" cy="1141832"/>
            </a:xfrm>
            <a:custGeom>
              <a:rect b="b" l="l" r="r" t="t"/>
              <a:pathLst>
                <a:path extrusionOk="0" fill="none" h="33608" w="8733">
                  <a:moveTo>
                    <a:pt x="1" y="0"/>
                  </a:moveTo>
                  <a:cubicBezTo>
                    <a:pt x="4343" y="8856"/>
                    <a:pt x="8670" y="25342"/>
                    <a:pt x="8732" y="3360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7649205" y="3074947"/>
              <a:ext cx="397338" cy="794607"/>
            </a:xfrm>
            <a:custGeom>
              <a:rect b="b" l="l" r="r" t="t"/>
              <a:pathLst>
                <a:path extrusionOk="0" fill="none" h="23388" w="11695">
                  <a:moveTo>
                    <a:pt x="1" y="1"/>
                  </a:moveTo>
                  <a:cubicBezTo>
                    <a:pt x="3878" y="7429"/>
                    <a:pt x="11694" y="23388"/>
                    <a:pt x="11694" y="2338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8285726" y="2686103"/>
              <a:ext cx="311958" cy="1183451"/>
            </a:xfrm>
            <a:custGeom>
              <a:rect b="b" l="l" r="r" t="t"/>
              <a:pathLst>
                <a:path extrusionOk="0" fill="none" h="34833" w="9182">
                  <a:moveTo>
                    <a:pt x="9181" y="0"/>
                  </a:moveTo>
                  <a:cubicBezTo>
                    <a:pt x="6080" y="7041"/>
                    <a:pt x="1753" y="22224"/>
                    <a:pt x="0" y="3483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8349463" y="2924132"/>
              <a:ext cx="645525" cy="945422"/>
            </a:xfrm>
            <a:custGeom>
              <a:rect b="b" l="l" r="r" t="t"/>
              <a:pathLst>
                <a:path extrusionOk="0" h="27827" w="19000">
                  <a:moveTo>
                    <a:pt x="15665" y="0"/>
                  </a:moveTo>
                  <a:cubicBezTo>
                    <a:pt x="14929" y="0"/>
                    <a:pt x="14162" y="266"/>
                    <a:pt x="13509" y="563"/>
                  </a:cubicBezTo>
                  <a:cubicBezTo>
                    <a:pt x="8856" y="2749"/>
                    <a:pt x="4390" y="10318"/>
                    <a:pt x="3041" y="15218"/>
                  </a:cubicBezTo>
                  <a:cubicBezTo>
                    <a:pt x="1815" y="19809"/>
                    <a:pt x="1" y="27827"/>
                    <a:pt x="1" y="27827"/>
                  </a:cubicBezTo>
                  <a:lnTo>
                    <a:pt x="4452" y="27827"/>
                  </a:lnTo>
                  <a:cubicBezTo>
                    <a:pt x="7430" y="24012"/>
                    <a:pt x="11183" y="17684"/>
                    <a:pt x="13757" y="13667"/>
                  </a:cubicBezTo>
                  <a:cubicBezTo>
                    <a:pt x="15122" y="11605"/>
                    <a:pt x="18999" y="4300"/>
                    <a:pt x="18162" y="1974"/>
                  </a:cubicBezTo>
                  <a:cubicBezTo>
                    <a:pt x="17960" y="1260"/>
                    <a:pt x="17510" y="687"/>
                    <a:pt x="16859" y="299"/>
                  </a:cubicBezTo>
                  <a:cubicBezTo>
                    <a:pt x="16489" y="86"/>
                    <a:pt x="16082" y="0"/>
                    <a:pt x="15665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8386869" y="2998027"/>
              <a:ext cx="506941" cy="871527"/>
            </a:xfrm>
            <a:custGeom>
              <a:rect b="b" l="l" r="r" t="t"/>
              <a:pathLst>
                <a:path extrusionOk="0" fill="none" h="25652" w="14921">
                  <a:moveTo>
                    <a:pt x="14920" y="0"/>
                  </a:moveTo>
                  <a:cubicBezTo>
                    <a:pt x="9430" y="4777"/>
                    <a:pt x="2064" y="20022"/>
                    <a:pt x="1" y="2565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"/>
          <p:cNvSpPr txBox="1"/>
          <p:nvPr>
            <p:ph type="ctrTitle"/>
          </p:nvPr>
        </p:nvSpPr>
        <p:spPr>
          <a:xfrm flipH="1">
            <a:off x="695425" y="1514475"/>
            <a:ext cx="3559800" cy="7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79" name="Google Shape;379;p22"/>
          <p:cNvSpPr txBox="1"/>
          <p:nvPr>
            <p:ph idx="1" type="subTitle"/>
          </p:nvPr>
        </p:nvSpPr>
        <p:spPr>
          <a:xfrm flipH="1">
            <a:off x="1581025" y="2559200"/>
            <a:ext cx="26742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80" name="Google Shape;380;p22"/>
          <p:cNvSpPr/>
          <p:nvPr/>
        </p:nvSpPr>
        <p:spPr>
          <a:xfrm>
            <a:off x="-335450" y="-35407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-895350" y="4258300"/>
            <a:ext cx="2118000" cy="621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22"/>
          <p:cNvGrpSpPr/>
          <p:nvPr/>
        </p:nvGrpSpPr>
        <p:grpSpPr>
          <a:xfrm>
            <a:off x="204436" y="116972"/>
            <a:ext cx="8939572" cy="4824996"/>
            <a:chOff x="204436" y="116972"/>
            <a:chExt cx="8939572" cy="4824996"/>
          </a:xfrm>
        </p:grpSpPr>
        <p:sp>
          <p:nvSpPr>
            <p:cNvPr id="383" name="Google Shape;383;p22"/>
            <p:cNvSpPr/>
            <p:nvPr/>
          </p:nvSpPr>
          <p:spPr>
            <a:xfrm>
              <a:off x="1365132" y="751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1332921" y="785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645606" y="15453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465139" y="9276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1196796" y="2162464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8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164536" y="2196616"/>
              <a:ext cx="64036" cy="49"/>
            </a:xfrm>
            <a:custGeom>
              <a:rect b="b" l="l" r="r" t="t"/>
              <a:pathLst>
                <a:path extrusionOk="0" fill="none" h="1" w="1320">
                  <a:moveTo>
                    <a:pt x="13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751845" y="27656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296803" y="23389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236721" y="41826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1204461" y="42148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1921702" y="4488705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3"/>
                    <a:pt x="953" y="1290"/>
                    <a:pt x="625" y="1290"/>
                  </a:cubicBezTo>
                  <a:cubicBezTo>
                    <a:pt x="288" y="1290"/>
                    <a:pt x="1" y="993"/>
                    <a:pt x="1" y="626"/>
                  </a:cubicBezTo>
                  <a:cubicBezTo>
                    <a:pt x="1" y="298"/>
                    <a:pt x="288" y="1"/>
                    <a:pt x="625" y="1"/>
                  </a:cubicBezTo>
                  <a:cubicBezTo>
                    <a:pt x="953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2573013" y="4649147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1" y="0"/>
                  </a:moveTo>
                  <a:lnTo>
                    <a:pt x="5246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1168417" y="3094177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1134264" y="3126389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204436" y="34813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1170309" y="348712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35385" y="492522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3604861" y="462519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7578634" y="478337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016767" y="4867902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982614" y="4900114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8733761" y="487987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6104259" y="4651246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6038357" y="486275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6006146" y="519942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318831" y="1279968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5138364" y="662324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5208610" y="227147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260607" y="826125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3228396" y="859792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360614" y="1002174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430860" y="566997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670307" y="901338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4638096" y="935005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3770314" y="1077386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3840560" y="642210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7546857" y="37610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7514646" y="40976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6646864" y="55214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6717110" y="116972"/>
              <a:ext cx="60155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9112232" y="751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9080021" y="785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8212239" y="9276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8282485" y="492522"/>
              <a:ext cx="60155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8316617" y="4624827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8282464" y="4657039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4723134" y="478337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9074167" y="4410702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9040014" y="4442914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290786" y="479787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6256659" y="4803646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22"/>
          <p:cNvGrpSpPr/>
          <p:nvPr/>
        </p:nvGrpSpPr>
        <p:grpSpPr>
          <a:xfrm>
            <a:off x="-353856" y="3253983"/>
            <a:ext cx="1190271" cy="1022535"/>
            <a:chOff x="7521697" y="2603884"/>
            <a:chExt cx="1473291" cy="1265671"/>
          </a:xfrm>
        </p:grpSpPr>
        <p:sp>
          <p:nvSpPr>
            <p:cNvPr id="435" name="Google Shape;435;p22"/>
            <p:cNvSpPr/>
            <p:nvPr/>
          </p:nvSpPr>
          <p:spPr>
            <a:xfrm>
              <a:off x="8233031" y="2604869"/>
              <a:ext cx="553351" cy="1264685"/>
            </a:xfrm>
            <a:custGeom>
              <a:rect b="b" l="l" r="r" t="t"/>
              <a:pathLst>
                <a:path extrusionOk="0" h="37224" w="16287">
                  <a:moveTo>
                    <a:pt x="11127" y="0"/>
                  </a:moveTo>
                  <a:cubicBezTo>
                    <a:pt x="11079" y="0"/>
                    <a:pt x="11030" y="1"/>
                    <a:pt x="10981" y="3"/>
                  </a:cubicBezTo>
                  <a:cubicBezTo>
                    <a:pt x="7491" y="189"/>
                    <a:pt x="4979" y="4531"/>
                    <a:pt x="3878" y="7245"/>
                  </a:cubicBezTo>
                  <a:cubicBezTo>
                    <a:pt x="0" y="16938"/>
                    <a:pt x="838" y="26942"/>
                    <a:pt x="62" y="37224"/>
                  </a:cubicBezTo>
                  <a:lnTo>
                    <a:pt x="3304" y="37224"/>
                  </a:lnTo>
                  <a:cubicBezTo>
                    <a:pt x="5242" y="32897"/>
                    <a:pt x="7817" y="26756"/>
                    <a:pt x="9569" y="22289"/>
                  </a:cubicBezTo>
                  <a:cubicBezTo>
                    <a:pt x="10531" y="19839"/>
                    <a:pt x="11446" y="17249"/>
                    <a:pt x="12082" y="14674"/>
                  </a:cubicBezTo>
                  <a:cubicBezTo>
                    <a:pt x="13050" y="10633"/>
                    <a:pt x="16286" y="0"/>
                    <a:pt x="11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7708220" y="2603884"/>
              <a:ext cx="544857" cy="1265671"/>
            </a:xfrm>
            <a:custGeom>
              <a:rect b="b" l="l" r="r" t="t"/>
              <a:pathLst>
                <a:path extrusionOk="0" h="37253" w="16037">
                  <a:moveTo>
                    <a:pt x="5491" y="1"/>
                  </a:moveTo>
                  <a:cubicBezTo>
                    <a:pt x="4842" y="1"/>
                    <a:pt x="4174" y="190"/>
                    <a:pt x="3490" y="606"/>
                  </a:cubicBezTo>
                  <a:cubicBezTo>
                    <a:pt x="1" y="2746"/>
                    <a:pt x="2389" y="9663"/>
                    <a:pt x="3304" y="12625"/>
                  </a:cubicBezTo>
                  <a:cubicBezTo>
                    <a:pt x="4467" y="16580"/>
                    <a:pt x="6204" y="20379"/>
                    <a:pt x="7693" y="24195"/>
                  </a:cubicBezTo>
                  <a:cubicBezTo>
                    <a:pt x="9368" y="28522"/>
                    <a:pt x="11058" y="32926"/>
                    <a:pt x="12733" y="37253"/>
                  </a:cubicBezTo>
                  <a:lnTo>
                    <a:pt x="15959" y="37253"/>
                  </a:lnTo>
                  <a:cubicBezTo>
                    <a:pt x="15835" y="30336"/>
                    <a:pt x="16037" y="23481"/>
                    <a:pt x="15184" y="16642"/>
                  </a:cubicBezTo>
                  <a:cubicBezTo>
                    <a:pt x="14619" y="12039"/>
                    <a:pt x="10673" y="1"/>
                    <a:pt x="5491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7521697" y="2982059"/>
              <a:ext cx="632343" cy="887495"/>
            </a:xfrm>
            <a:custGeom>
              <a:rect b="b" l="l" r="r" t="t"/>
              <a:pathLst>
                <a:path extrusionOk="0" h="26122" w="18612">
                  <a:moveTo>
                    <a:pt x="4661" y="0"/>
                  </a:moveTo>
                  <a:cubicBezTo>
                    <a:pt x="3940" y="0"/>
                    <a:pt x="3170" y="160"/>
                    <a:pt x="2528" y="532"/>
                  </a:cubicBezTo>
                  <a:cubicBezTo>
                    <a:pt x="1288" y="1246"/>
                    <a:pt x="838" y="2657"/>
                    <a:pt x="652" y="3898"/>
                  </a:cubicBezTo>
                  <a:cubicBezTo>
                    <a:pt x="0" y="9326"/>
                    <a:pt x="4467" y="14552"/>
                    <a:pt x="8081" y="19329"/>
                  </a:cubicBezTo>
                  <a:cubicBezTo>
                    <a:pt x="9693" y="21469"/>
                    <a:pt x="13307" y="26122"/>
                    <a:pt x="13307" y="26122"/>
                  </a:cubicBezTo>
                  <a:lnTo>
                    <a:pt x="18611" y="26122"/>
                  </a:lnTo>
                  <a:cubicBezTo>
                    <a:pt x="18611" y="26122"/>
                    <a:pt x="14610" y="11063"/>
                    <a:pt x="12020" y="6798"/>
                  </a:cubicBezTo>
                  <a:cubicBezTo>
                    <a:pt x="10733" y="4596"/>
                    <a:pt x="8081" y="331"/>
                    <a:pt x="5103" y="21"/>
                  </a:cubicBezTo>
                  <a:cubicBezTo>
                    <a:pt x="4959" y="7"/>
                    <a:pt x="4811" y="0"/>
                    <a:pt x="4661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7881560" y="2727723"/>
              <a:ext cx="296704" cy="1141832"/>
            </a:xfrm>
            <a:custGeom>
              <a:rect b="b" l="l" r="r" t="t"/>
              <a:pathLst>
                <a:path extrusionOk="0" fill="none" h="33608" w="8733">
                  <a:moveTo>
                    <a:pt x="1" y="0"/>
                  </a:moveTo>
                  <a:cubicBezTo>
                    <a:pt x="4343" y="8856"/>
                    <a:pt x="8670" y="25342"/>
                    <a:pt x="8732" y="3360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7649205" y="3074947"/>
              <a:ext cx="397338" cy="794607"/>
            </a:xfrm>
            <a:custGeom>
              <a:rect b="b" l="l" r="r" t="t"/>
              <a:pathLst>
                <a:path extrusionOk="0" fill="none" h="23388" w="11695">
                  <a:moveTo>
                    <a:pt x="1" y="1"/>
                  </a:moveTo>
                  <a:cubicBezTo>
                    <a:pt x="3878" y="7429"/>
                    <a:pt x="11694" y="23388"/>
                    <a:pt x="11694" y="2338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8285726" y="2686103"/>
              <a:ext cx="311958" cy="1183451"/>
            </a:xfrm>
            <a:custGeom>
              <a:rect b="b" l="l" r="r" t="t"/>
              <a:pathLst>
                <a:path extrusionOk="0" fill="none" h="34833" w="9182">
                  <a:moveTo>
                    <a:pt x="9181" y="0"/>
                  </a:moveTo>
                  <a:cubicBezTo>
                    <a:pt x="6080" y="7041"/>
                    <a:pt x="1753" y="22224"/>
                    <a:pt x="0" y="3483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8349463" y="2924132"/>
              <a:ext cx="645525" cy="945422"/>
            </a:xfrm>
            <a:custGeom>
              <a:rect b="b" l="l" r="r" t="t"/>
              <a:pathLst>
                <a:path extrusionOk="0" h="27827" w="19000">
                  <a:moveTo>
                    <a:pt x="15665" y="0"/>
                  </a:moveTo>
                  <a:cubicBezTo>
                    <a:pt x="14929" y="0"/>
                    <a:pt x="14162" y="266"/>
                    <a:pt x="13509" y="563"/>
                  </a:cubicBezTo>
                  <a:cubicBezTo>
                    <a:pt x="8856" y="2749"/>
                    <a:pt x="4390" y="10318"/>
                    <a:pt x="3041" y="15218"/>
                  </a:cubicBezTo>
                  <a:cubicBezTo>
                    <a:pt x="1815" y="19809"/>
                    <a:pt x="1" y="27827"/>
                    <a:pt x="1" y="27827"/>
                  </a:cubicBezTo>
                  <a:lnTo>
                    <a:pt x="4452" y="27827"/>
                  </a:lnTo>
                  <a:cubicBezTo>
                    <a:pt x="7430" y="24012"/>
                    <a:pt x="11183" y="17684"/>
                    <a:pt x="13757" y="13667"/>
                  </a:cubicBezTo>
                  <a:cubicBezTo>
                    <a:pt x="15122" y="11605"/>
                    <a:pt x="18999" y="4300"/>
                    <a:pt x="18162" y="1974"/>
                  </a:cubicBezTo>
                  <a:cubicBezTo>
                    <a:pt x="17960" y="1260"/>
                    <a:pt x="17510" y="687"/>
                    <a:pt x="16859" y="299"/>
                  </a:cubicBezTo>
                  <a:cubicBezTo>
                    <a:pt x="16489" y="86"/>
                    <a:pt x="16082" y="0"/>
                    <a:pt x="15665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8386869" y="2998027"/>
              <a:ext cx="506941" cy="871527"/>
            </a:xfrm>
            <a:custGeom>
              <a:rect b="b" l="l" r="r" t="t"/>
              <a:pathLst>
                <a:path extrusionOk="0" fill="none" h="25652" w="14921">
                  <a:moveTo>
                    <a:pt x="14920" y="0"/>
                  </a:moveTo>
                  <a:cubicBezTo>
                    <a:pt x="9430" y="4777"/>
                    <a:pt x="2064" y="20022"/>
                    <a:pt x="1" y="2565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" name="Google Shape;443;p22"/>
          <p:cNvGrpSpPr/>
          <p:nvPr/>
        </p:nvGrpSpPr>
        <p:grpSpPr>
          <a:xfrm rot="10800000">
            <a:off x="628245" y="340481"/>
            <a:ext cx="1086673" cy="897677"/>
            <a:chOff x="6101758" y="2859784"/>
            <a:chExt cx="1222079" cy="1009533"/>
          </a:xfrm>
        </p:grpSpPr>
        <p:sp>
          <p:nvSpPr>
            <p:cNvPr id="444" name="Google Shape;444;p22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"/>
          <p:cNvSpPr txBox="1"/>
          <p:nvPr>
            <p:ph hasCustomPrompt="1" type="title"/>
          </p:nvPr>
        </p:nvSpPr>
        <p:spPr>
          <a:xfrm>
            <a:off x="1120150" y="1106125"/>
            <a:ext cx="6903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6" name="Google Shape;456;p23"/>
          <p:cNvSpPr txBox="1"/>
          <p:nvPr>
            <p:ph idx="1" type="body"/>
          </p:nvPr>
        </p:nvSpPr>
        <p:spPr>
          <a:xfrm>
            <a:off x="2861375" y="3124175"/>
            <a:ext cx="3421200" cy="581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7" name="Google Shape;457;p23"/>
          <p:cNvSpPr/>
          <p:nvPr/>
        </p:nvSpPr>
        <p:spPr>
          <a:xfrm>
            <a:off x="3099305" y="227009"/>
            <a:ext cx="150" cy="123654"/>
          </a:xfrm>
          <a:custGeom>
            <a:rect b="b" l="l" r="r" t="t"/>
            <a:pathLst>
              <a:path extrusionOk="0" h="826" w="1">
                <a:moveTo>
                  <a:pt x="1" y="0"/>
                </a:moveTo>
                <a:lnTo>
                  <a:pt x="1" y="8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3092269" y="219075"/>
            <a:ext cx="15120" cy="139523"/>
          </a:xfrm>
          <a:custGeom>
            <a:rect b="b" l="l" r="r" t="t"/>
            <a:pathLst>
              <a:path extrusionOk="0" h="932" w="101">
                <a:moveTo>
                  <a:pt x="48" y="1"/>
                </a:moveTo>
                <a:cubicBezTo>
                  <a:pt x="24" y="1"/>
                  <a:pt x="1" y="24"/>
                  <a:pt x="1" y="53"/>
                </a:cubicBezTo>
                <a:lnTo>
                  <a:pt x="1" y="879"/>
                </a:lnTo>
                <a:cubicBezTo>
                  <a:pt x="1" y="902"/>
                  <a:pt x="24" y="932"/>
                  <a:pt x="48" y="932"/>
                </a:cubicBezTo>
                <a:cubicBezTo>
                  <a:pt x="77" y="932"/>
                  <a:pt x="100" y="902"/>
                  <a:pt x="100" y="879"/>
                </a:cubicBezTo>
                <a:lnTo>
                  <a:pt x="100" y="53"/>
                </a:lnTo>
                <a:cubicBezTo>
                  <a:pt x="100" y="24"/>
                  <a:pt x="77" y="1"/>
                  <a:pt x="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346941" y="1936148"/>
            <a:ext cx="109732" cy="109732"/>
          </a:xfrm>
          <a:custGeom>
            <a:rect b="b" l="l" r="r" t="t"/>
            <a:pathLst>
              <a:path extrusionOk="0" h="733" w="733">
                <a:moveTo>
                  <a:pt x="370" y="94"/>
                </a:moveTo>
                <a:cubicBezTo>
                  <a:pt x="516" y="94"/>
                  <a:pt x="639" y="217"/>
                  <a:pt x="639" y="364"/>
                </a:cubicBezTo>
                <a:cubicBezTo>
                  <a:pt x="639" y="510"/>
                  <a:pt x="516" y="633"/>
                  <a:pt x="370" y="633"/>
                </a:cubicBezTo>
                <a:cubicBezTo>
                  <a:pt x="223" y="633"/>
                  <a:pt x="100" y="510"/>
                  <a:pt x="100" y="364"/>
                </a:cubicBezTo>
                <a:cubicBezTo>
                  <a:pt x="100" y="217"/>
                  <a:pt x="223" y="94"/>
                  <a:pt x="370" y="94"/>
                </a:cubicBezTo>
                <a:close/>
                <a:moveTo>
                  <a:pt x="370" y="1"/>
                </a:moveTo>
                <a:cubicBezTo>
                  <a:pt x="147" y="1"/>
                  <a:pt x="1" y="171"/>
                  <a:pt x="1" y="364"/>
                </a:cubicBezTo>
                <a:cubicBezTo>
                  <a:pt x="1" y="557"/>
                  <a:pt x="147" y="733"/>
                  <a:pt x="370" y="733"/>
                </a:cubicBezTo>
                <a:cubicBezTo>
                  <a:pt x="563" y="733"/>
                  <a:pt x="733" y="557"/>
                  <a:pt x="733" y="364"/>
                </a:cubicBezTo>
                <a:cubicBezTo>
                  <a:pt x="733" y="171"/>
                  <a:pt x="563" y="1"/>
                  <a:pt x="3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4071468" y="380303"/>
            <a:ext cx="109732" cy="109732"/>
          </a:xfrm>
          <a:custGeom>
            <a:rect b="b" l="l" r="r" t="t"/>
            <a:pathLst>
              <a:path extrusionOk="0" h="733" w="733">
                <a:moveTo>
                  <a:pt x="363" y="95"/>
                </a:moveTo>
                <a:cubicBezTo>
                  <a:pt x="510" y="95"/>
                  <a:pt x="633" y="218"/>
                  <a:pt x="633" y="364"/>
                </a:cubicBezTo>
                <a:cubicBezTo>
                  <a:pt x="633" y="510"/>
                  <a:pt x="510" y="633"/>
                  <a:pt x="363" y="633"/>
                </a:cubicBezTo>
                <a:cubicBezTo>
                  <a:pt x="217" y="633"/>
                  <a:pt x="94" y="510"/>
                  <a:pt x="94" y="364"/>
                </a:cubicBezTo>
                <a:cubicBezTo>
                  <a:pt x="94" y="218"/>
                  <a:pt x="217" y="95"/>
                  <a:pt x="363" y="95"/>
                </a:cubicBezTo>
                <a:close/>
                <a:moveTo>
                  <a:pt x="363" y="1"/>
                </a:moveTo>
                <a:cubicBezTo>
                  <a:pt x="147" y="1"/>
                  <a:pt x="0" y="147"/>
                  <a:pt x="0" y="364"/>
                </a:cubicBezTo>
                <a:cubicBezTo>
                  <a:pt x="0" y="557"/>
                  <a:pt x="147" y="733"/>
                  <a:pt x="363" y="733"/>
                </a:cubicBezTo>
                <a:cubicBezTo>
                  <a:pt x="562" y="733"/>
                  <a:pt x="732" y="557"/>
                  <a:pt x="732" y="364"/>
                </a:cubicBezTo>
                <a:cubicBezTo>
                  <a:pt x="732" y="147"/>
                  <a:pt x="562" y="1"/>
                  <a:pt x="3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3"/>
          <p:cNvSpPr/>
          <p:nvPr/>
        </p:nvSpPr>
        <p:spPr>
          <a:xfrm>
            <a:off x="5626070" y="377744"/>
            <a:ext cx="109732" cy="114073"/>
          </a:xfrm>
          <a:custGeom>
            <a:rect b="b" l="l" r="r" t="t"/>
            <a:pathLst>
              <a:path extrusionOk="0" h="762" w="733">
                <a:moveTo>
                  <a:pt x="363" y="100"/>
                </a:moveTo>
                <a:cubicBezTo>
                  <a:pt x="510" y="100"/>
                  <a:pt x="633" y="223"/>
                  <a:pt x="633" y="392"/>
                </a:cubicBezTo>
                <a:cubicBezTo>
                  <a:pt x="633" y="539"/>
                  <a:pt x="510" y="662"/>
                  <a:pt x="363" y="662"/>
                </a:cubicBezTo>
                <a:cubicBezTo>
                  <a:pt x="217" y="662"/>
                  <a:pt x="94" y="539"/>
                  <a:pt x="94" y="392"/>
                </a:cubicBezTo>
                <a:cubicBezTo>
                  <a:pt x="94" y="223"/>
                  <a:pt x="217" y="100"/>
                  <a:pt x="363" y="100"/>
                </a:cubicBezTo>
                <a:close/>
                <a:moveTo>
                  <a:pt x="363" y="0"/>
                </a:moveTo>
                <a:cubicBezTo>
                  <a:pt x="170" y="0"/>
                  <a:pt x="0" y="176"/>
                  <a:pt x="0" y="392"/>
                </a:cubicBezTo>
                <a:cubicBezTo>
                  <a:pt x="0" y="586"/>
                  <a:pt x="170" y="761"/>
                  <a:pt x="363" y="761"/>
                </a:cubicBezTo>
                <a:cubicBezTo>
                  <a:pt x="586" y="761"/>
                  <a:pt x="732" y="586"/>
                  <a:pt x="732" y="392"/>
                </a:cubicBezTo>
                <a:cubicBezTo>
                  <a:pt x="732" y="176"/>
                  <a:pt x="586" y="0"/>
                  <a:pt x="3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3"/>
          <p:cNvSpPr/>
          <p:nvPr/>
        </p:nvSpPr>
        <p:spPr>
          <a:xfrm>
            <a:off x="8764316" y="1135845"/>
            <a:ext cx="109732" cy="109732"/>
          </a:xfrm>
          <a:custGeom>
            <a:rect b="b" l="l" r="r" t="t"/>
            <a:pathLst>
              <a:path extrusionOk="0" h="733" w="733">
                <a:moveTo>
                  <a:pt x="364" y="101"/>
                </a:moveTo>
                <a:cubicBezTo>
                  <a:pt x="510" y="101"/>
                  <a:pt x="633" y="223"/>
                  <a:pt x="633" y="370"/>
                </a:cubicBezTo>
                <a:cubicBezTo>
                  <a:pt x="633" y="516"/>
                  <a:pt x="510" y="633"/>
                  <a:pt x="364" y="633"/>
                </a:cubicBezTo>
                <a:cubicBezTo>
                  <a:pt x="217" y="633"/>
                  <a:pt x="100" y="516"/>
                  <a:pt x="100" y="370"/>
                </a:cubicBezTo>
                <a:cubicBezTo>
                  <a:pt x="100" y="223"/>
                  <a:pt x="217" y="101"/>
                  <a:pt x="364" y="101"/>
                </a:cubicBezTo>
                <a:close/>
                <a:moveTo>
                  <a:pt x="364" y="1"/>
                </a:moveTo>
                <a:cubicBezTo>
                  <a:pt x="171" y="1"/>
                  <a:pt x="1" y="147"/>
                  <a:pt x="1" y="370"/>
                </a:cubicBezTo>
                <a:cubicBezTo>
                  <a:pt x="1" y="563"/>
                  <a:pt x="171" y="733"/>
                  <a:pt x="364" y="733"/>
                </a:cubicBezTo>
                <a:cubicBezTo>
                  <a:pt x="563" y="733"/>
                  <a:pt x="733" y="563"/>
                  <a:pt x="733" y="370"/>
                </a:cubicBezTo>
                <a:cubicBezTo>
                  <a:pt x="733" y="147"/>
                  <a:pt x="563" y="1"/>
                  <a:pt x="3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3"/>
          <p:cNvSpPr/>
          <p:nvPr/>
        </p:nvSpPr>
        <p:spPr>
          <a:xfrm>
            <a:off x="707372" y="1953663"/>
            <a:ext cx="109582" cy="109732"/>
          </a:xfrm>
          <a:custGeom>
            <a:rect b="b" l="l" r="r" t="t"/>
            <a:pathLst>
              <a:path extrusionOk="0" h="733" w="732">
                <a:moveTo>
                  <a:pt x="369" y="100"/>
                </a:moveTo>
                <a:cubicBezTo>
                  <a:pt x="515" y="100"/>
                  <a:pt x="638" y="223"/>
                  <a:pt x="638" y="370"/>
                </a:cubicBezTo>
                <a:cubicBezTo>
                  <a:pt x="638" y="516"/>
                  <a:pt x="515" y="639"/>
                  <a:pt x="369" y="639"/>
                </a:cubicBezTo>
                <a:cubicBezTo>
                  <a:pt x="223" y="639"/>
                  <a:pt x="100" y="516"/>
                  <a:pt x="100" y="370"/>
                </a:cubicBezTo>
                <a:cubicBezTo>
                  <a:pt x="100" y="223"/>
                  <a:pt x="223" y="100"/>
                  <a:pt x="369" y="100"/>
                </a:cubicBezTo>
                <a:close/>
                <a:moveTo>
                  <a:pt x="369" y="1"/>
                </a:moveTo>
                <a:cubicBezTo>
                  <a:pt x="170" y="1"/>
                  <a:pt x="0" y="176"/>
                  <a:pt x="0" y="370"/>
                </a:cubicBezTo>
                <a:cubicBezTo>
                  <a:pt x="0" y="586"/>
                  <a:pt x="170" y="733"/>
                  <a:pt x="369" y="733"/>
                </a:cubicBezTo>
                <a:cubicBezTo>
                  <a:pt x="562" y="733"/>
                  <a:pt x="732" y="586"/>
                  <a:pt x="732" y="370"/>
                </a:cubicBezTo>
                <a:cubicBezTo>
                  <a:pt x="732" y="176"/>
                  <a:pt x="562" y="1"/>
                  <a:pt x="3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3"/>
          <p:cNvSpPr/>
          <p:nvPr/>
        </p:nvSpPr>
        <p:spPr>
          <a:xfrm>
            <a:off x="-107005" y="2221030"/>
            <a:ext cx="160631" cy="160631"/>
          </a:xfrm>
          <a:custGeom>
            <a:rect b="b" l="l" r="r" t="t"/>
            <a:pathLst>
              <a:path extrusionOk="0" h="1073" w="1073">
                <a:moveTo>
                  <a:pt x="926" y="94"/>
                </a:moveTo>
                <a:lnTo>
                  <a:pt x="955" y="118"/>
                </a:lnTo>
                <a:cubicBezTo>
                  <a:pt x="955" y="147"/>
                  <a:pt x="978" y="147"/>
                  <a:pt x="978" y="170"/>
                </a:cubicBezTo>
                <a:lnTo>
                  <a:pt x="978" y="194"/>
                </a:lnTo>
                <a:lnTo>
                  <a:pt x="756" y="949"/>
                </a:lnTo>
                <a:cubicBezTo>
                  <a:pt x="732" y="973"/>
                  <a:pt x="732" y="973"/>
                  <a:pt x="709" y="973"/>
                </a:cubicBezTo>
                <a:lnTo>
                  <a:pt x="686" y="973"/>
                </a:lnTo>
                <a:lnTo>
                  <a:pt x="124" y="410"/>
                </a:lnTo>
                <a:cubicBezTo>
                  <a:pt x="100" y="387"/>
                  <a:pt x="100" y="387"/>
                  <a:pt x="100" y="364"/>
                </a:cubicBezTo>
                <a:lnTo>
                  <a:pt x="100" y="340"/>
                </a:lnTo>
                <a:lnTo>
                  <a:pt x="124" y="317"/>
                </a:lnTo>
                <a:lnTo>
                  <a:pt x="926" y="94"/>
                </a:lnTo>
                <a:close/>
                <a:moveTo>
                  <a:pt x="926" y="1"/>
                </a:moveTo>
                <a:cubicBezTo>
                  <a:pt x="902" y="1"/>
                  <a:pt x="902" y="24"/>
                  <a:pt x="902" y="24"/>
                </a:cubicBezTo>
                <a:lnTo>
                  <a:pt x="100" y="217"/>
                </a:lnTo>
                <a:cubicBezTo>
                  <a:pt x="77" y="241"/>
                  <a:pt x="47" y="264"/>
                  <a:pt x="24" y="293"/>
                </a:cubicBezTo>
                <a:cubicBezTo>
                  <a:pt x="1" y="317"/>
                  <a:pt x="1" y="340"/>
                  <a:pt x="1" y="364"/>
                </a:cubicBezTo>
                <a:cubicBezTo>
                  <a:pt x="1" y="410"/>
                  <a:pt x="24" y="463"/>
                  <a:pt x="47" y="487"/>
                </a:cubicBezTo>
                <a:lnTo>
                  <a:pt x="633" y="1049"/>
                </a:lnTo>
                <a:cubicBezTo>
                  <a:pt x="662" y="1072"/>
                  <a:pt x="686" y="1072"/>
                  <a:pt x="709" y="1072"/>
                </a:cubicBezTo>
                <a:cubicBezTo>
                  <a:pt x="779" y="1072"/>
                  <a:pt x="832" y="1049"/>
                  <a:pt x="832" y="973"/>
                </a:cubicBezTo>
                <a:lnTo>
                  <a:pt x="1049" y="217"/>
                </a:lnTo>
                <a:cubicBezTo>
                  <a:pt x="1072" y="194"/>
                  <a:pt x="1072" y="194"/>
                  <a:pt x="1072" y="170"/>
                </a:cubicBezTo>
                <a:cubicBezTo>
                  <a:pt x="1072" y="118"/>
                  <a:pt x="1049" y="94"/>
                  <a:pt x="1025" y="71"/>
                </a:cubicBezTo>
                <a:cubicBezTo>
                  <a:pt x="1002" y="24"/>
                  <a:pt x="978" y="1"/>
                  <a:pt x="9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3"/>
          <p:cNvSpPr/>
          <p:nvPr/>
        </p:nvSpPr>
        <p:spPr>
          <a:xfrm>
            <a:off x="8811622" y="2647978"/>
            <a:ext cx="150152" cy="160481"/>
          </a:xfrm>
          <a:custGeom>
            <a:rect b="b" l="l" r="r" t="t"/>
            <a:pathLst>
              <a:path extrusionOk="0" h="1072" w="1003">
                <a:moveTo>
                  <a:pt x="247" y="100"/>
                </a:moveTo>
                <a:lnTo>
                  <a:pt x="903" y="586"/>
                </a:lnTo>
                <a:lnTo>
                  <a:pt x="903" y="609"/>
                </a:lnTo>
                <a:cubicBezTo>
                  <a:pt x="903" y="632"/>
                  <a:pt x="903" y="662"/>
                  <a:pt x="879" y="662"/>
                </a:cubicBezTo>
                <a:lnTo>
                  <a:pt x="147" y="978"/>
                </a:lnTo>
                <a:lnTo>
                  <a:pt x="100" y="978"/>
                </a:lnTo>
                <a:lnTo>
                  <a:pt x="100" y="954"/>
                </a:lnTo>
                <a:lnTo>
                  <a:pt x="171" y="146"/>
                </a:lnTo>
                <a:lnTo>
                  <a:pt x="171" y="100"/>
                </a:lnTo>
                <a:close/>
                <a:moveTo>
                  <a:pt x="223" y="0"/>
                </a:moveTo>
                <a:cubicBezTo>
                  <a:pt x="171" y="0"/>
                  <a:pt x="147" y="0"/>
                  <a:pt x="124" y="47"/>
                </a:cubicBezTo>
                <a:cubicBezTo>
                  <a:pt x="100" y="76"/>
                  <a:pt x="77" y="100"/>
                  <a:pt x="77" y="146"/>
                </a:cubicBezTo>
                <a:lnTo>
                  <a:pt x="1" y="925"/>
                </a:lnTo>
                <a:lnTo>
                  <a:pt x="1" y="954"/>
                </a:lnTo>
                <a:cubicBezTo>
                  <a:pt x="1" y="978"/>
                  <a:pt x="1" y="1025"/>
                  <a:pt x="24" y="1048"/>
                </a:cubicBezTo>
                <a:cubicBezTo>
                  <a:pt x="48" y="1072"/>
                  <a:pt x="100" y="1072"/>
                  <a:pt x="124" y="1072"/>
                </a:cubicBezTo>
                <a:lnTo>
                  <a:pt x="171" y="1072"/>
                </a:lnTo>
                <a:lnTo>
                  <a:pt x="903" y="755"/>
                </a:lnTo>
                <a:cubicBezTo>
                  <a:pt x="979" y="732"/>
                  <a:pt x="1002" y="662"/>
                  <a:pt x="1002" y="609"/>
                </a:cubicBezTo>
                <a:cubicBezTo>
                  <a:pt x="1002" y="562"/>
                  <a:pt x="1002" y="515"/>
                  <a:pt x="955" y="486"/>
                </a:cubicBezTo>
                <a:lnTo>
                  <a:pt x="294" y="23"/>
                </a:lnTo>
                <a:cubicBezTo>
                  <a:pt x="270" y="0"/>
                  <a:pt x="247" y="0"/>
                  <a:pt x="2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3"/>
          <p:cNvSpPr/>
          <p:nvPr/>
        </p:nvSpPr>
        <p:spPr>
          <a:xfrm>
            <a:off x="375034" y="2987949"/>
            <a:ext cx="438479" cy="14222"/>
          </a:xfrm>
          <a:custGeom>
            <a:rect b="b" l="l" r="r" t="t"/>
            <a:pathLst>
              <a:path extrusionOk="0" h="95" w="2929">
                <a:moveTo>
                  <a:pt x="48" y="1"/>
                </a:moveTo>
                <a:cubicBezTo>
                  <a:pt x="24" y="1"/>
                  <a:pt x="1" y="1"/>
                  <a:pt x="1" y="48"/>
                </a:cubicBezTo>
                <a:cubicBezTo>
                  <a:pt x="1" y="71"/>
                  <a:pt x="24" y="95"/>
                  <a:pt x="48" y="95"/>
                </a:cubicBezTo>
                <a:lnTo>
                  <a:pt x="2882" y="95"/>
                </a:lnTo>
                <a:cubicBezTo>
                  <a:pt x="2905" y="95"/>
                  <a:pt x="2928" y="71"/>
                  <a:pt x="2928" y="48"/>
                </a:cubicBezTo>
                <a:cubicBezTo>
                  <a:pt x="2928" y="1"/>
                  <a:pt x="2905" y="1"/>
                  <a:pt x="2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3"/>
          <p:cNvSpPr/>
          <p:nvPr/>
        </p:nvSpPr>
        <p:spPr>
          <a:xfrm>
            <a:off x="7314602" y="4477471"/>
            <a:ext cx="383987" cy="15120"/>
          </a:xfrm>
          <a:custGeom>
            <a:rect b="b" l="l" r="r" t="t"/>
            <a:pathLst>
              <a:path extrusionOk="0" h="101" w="2565">
                <a:moveTo>
                  <a:pt x="47" y="1"/>
                </a:moveTo>
                <a:cubicBezTo>
                  <a:pt x="0" y="1"/>
                  <a:pt x="0" y="24"/>
                  <a:pt x="0" y="47"/>
                </a:cubicBezTo>
                <a:cubicBezTo>
                  <a:pt x="0" y="77"/>
                  <a:pt x="0" y="100"/>
                  <a:pt x="47" y="100"/>
                </a:cubicBezTo>
                <a:lnTo>
                  <a:pt x="2512" y="100"/>
                </a:lnTo>
                <a:cubicBezTo>
                  <a:pt x="2565" y="100"/>
                  <a:pt x="2565" y="77"/>
                  <a:pt x="2565" y="47"/>
                </a:cubicBezTo>
                <a:cubicBezTo>
                  <a:pt x="2565" y="24"/>
                  <a:pt x="2565" y="1"/>
                  <a:pt x="25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3"/>
          <p:cNvSpPr/>
          <p:nvPr/>
        </p:nvSpPr>
        <p:spPr>
          <a:xfrm>
            <a:off x="7880777" y="2509354"/>
            <a:ext cx="277099" cy="14222"/>
          </a:xfrm>
          <a:custGeom>
            <a:rect b="b" l="l" r="r" t="t"/>
            <a:pathLst>
              <a:path extrusionOk="0" h="95" w="1851">
                <a:moveTo>
                  <a:pt x="48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1"/>
                  <a:pt x="24" y="95"/>
                  <a:pt x="48" y="95"/>
                </a:cubicBezTo>
                <a:lnTo>
                  <a:pt x="1804" y="95"/>
                </a:lnTo>
                <a:cubicBezTo>
                  <a:pt x="1828" y="95"/>
                  <a:pt x="1851" y="71"/>
                  <a:pt x="1851" y="48"/>
                </a:cubicBezTo>
                <a:cubicBezTo>
                  <a:pt x="1851" y="24"/>
                  <a:pt x="1828" y="1"/>
                  <a:pt x="18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3"/>
          <p:cNvSpPr/>
          <p:nvPr/>
        </p:nvSpPr>
        <p:spPr>
          <a:xfrm>
            <a:off x="8205180" y="2509354"/>
            <a:ext cx="146409" cy="14222"/>
          </a:xfrm>
          <a:custGeom>
            <a:rect b="b" l="l" r="r" t="t"/>
            <a:pathLst>
              <a:path extrusionOk="0" h="95" w="978">
                <a:moveTo>
                  <a:pt x="53" y="1"/>
                </a:moveTo>
                <a:cubicBezTo>
                  <a:pt x="29" y="1"/>
                  <a:pt x="0" y="24"/>
                  <a:pt x="0" y="48"/>
                </a:cubicBezTo>
                <a:cubicBezTo>
                  <a:pt x="0" y="71"/>
                  <a:pt x="29" y="95"/>
                  <a:pt x="53" y="95"/>
                </a:cubicBezTo>
                <a:lnTo>
                  <a:pt x="931" y="95"/>
                </a:lnTo>
                <a:cubicBezTo>
                  <a:pt x="955" y="95"/>
                  <a:pt x="978" y="71"/>
                  <a:pt x="978" y="48"/>
                </a:cubicBezTo>
                <a:cubicBezTo>
                  <a:pt x="978" y="24"/>
                  <a:pt x="955" y="1"/>
                  <a:pt x="9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3"/>
          <p:cNvSpPr/>
          <p:nvPr/>
        </p:nvSpPr>
        <p:spPr>
          <a:xfrm>
            <a:off x="375027" y="4254141"/>
            <a:ext cx="266620" cy="14222"/>
          </a:xfrm>
          <a:custGeom>
            <a:rect b="b" l="l" r="r" t="t"/>
            <a:pathLst>
              <a:path extrusionOk="0" h="95" w="1781">
                <a:moveTo>
                  <a:pt x="47" y="1"/>
                </a:moveTo>
                <a:cubicBezTo>
                  <a:pt x="0" y="1"/>
                  <a:pt x="0" y="1"/>
                  <a:pt x="0" y="47"/>
                </a:cubicBezTo>
                <a:cubicBezTo>
                  <a:pt x="0" y="71"/>
                  <a:pt x="0" y="94"/>
                  <a:pt x="47" y="94"/>
                </a:cubicBezTo>
                <a:lnTo>
                  <a:pt x="1734" y="94"/>
                </a:lnTo>
                <a:cubicBezTo>
                  <a:pt x="1757" y="94"/>
                  <a:pt x="1780" y="71"/>
                  <a:pt x="1780" y="47"/>
                </a:cubicBezTo>
                <a:cubicBezTo>
                  <a:pt x="1780" y="1"/>
                  <a:pt x="1757" y="1"/>
                  <a:pt x="17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3"/>
          <p:cNvSpPr/>
          <p:nvPr/>
        </p:nvSpPr>
        <p:spPr>
          <a:xfrm>
            <a:off x="816952" y="3942133"/>
            <a:ext cx="212278" cy="14970"/>
          </a:xfrm>
          <a:custGeom>
            <a:rect b="b" l="l" r="r" t="t"/>
            <a:pathLst>
              <a:path extrusionOk="0" h="100" w="1418">
                <a:moveTo>
                  <a:pt x="53" y="0"/>
                </a:moveTo>
                <a:cubicBezTo>
                  <a:pt x="24" y="0"/>
                  <a:pt x="0" y="24"/>
                  <a:pt x="0" y="47"/>
                </a:cubicBezTo>
                <a:cubicBezTo>
                  <a:pt x="0" y="76"/>
                  <a:pt x="24" y="100"/>
                  <a:pt x="53" y="100"/>
                </a:cubicBezTo>
                <a:lnTo>
                  <a:pt x="1370" y="100"/>
                </a:lnTo>
                <a:cubicBezTo>
                  <a:pt x="1394" y="100"/>
                  <a:pt x="1417" y="76"/>
                  <a:pt x="1417" y="47"/>
                </a:cubicBezTo>
                <a:cubicBezTo>
                  <a:pt x="1417" y="24"/>
                  <a:pt x="1394" y="0"/>
                  <a:pt x="13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3"/>
          <p:cNvSpPr/>
          <p:nvPr/>
        </p:nvSpPr>
        <p:spPr>
          <a:xfrm>
            <a:off x="1551390" y="1135845"/>
            <a:ext cx="219314" cy="15120"/>
          </a:xfrm>
          <a:custGeom>
            <a:rect b="b" l="l" r="r" t="t"/>
            <a:pathLst>
              <a:path extrusionOk="0" h="101" w="1465">
                <a:moveTo>
                  <a:pt x="47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1"/>
                  <a:pt x="47" y="101"/>
                </a:cubicBezTo>
                <a:lnTo>
                  <a:pt x="1412" y="101"/>
                </a:lnTo>
                <a:cubicBezTo>
                  <a:pt x="1441" y="101"/>
                  <a:pt x="1464" y="77"/>
                  <a:pt x="1464" y="48"/>
                </a:cubicBezTo>
                <a:cubicBezTo>
                  <a:pt x="1464" y="24"/>
                  <a:pt x="1441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3"/>
          <p:cNvSpPr/>
          <p:nvPr/>
        </p:nvSpPr>
        <p:spPr>
          <a:xfrm>
            <a:off x="1854745" y="901315"/>
            <a:ext cx="146409" cy="14072"/>
          </a:xfrm>
          <a:custGeom>
            <a:rect b="b" l="l" r="r" t="t"/>
            <a:pathLst>
              <a:path extrusionOk="0" h="94" w="978">
                <a:moveTo>
                  <a:pt x="47" y="0"/>
                </a:moveTo>
                <a:cubicBezTo>
                  <a:pt x="23" y="0"/>
                  <a:pt x="0" y="23"/>
                  <a:pt x="0" y="47"/>
                </a:cubicBezTo>
                <a:cubicBezTo>
                  <a:pt x="0" y="70"/>
                  <a:pt x="23" y="94"/>
                  <a:pt x="47" y="94"/>
                </a:cubicBezTo>
                <a:lnTo>
                  <a:pt x="925" y="94"/>
                </a:lnTo>
                <a:cubicBezTo>
                  <a:pt x="954" y="94"/>
                  <a:pt x="978" y="70"/>
                  <a:pt x="978" y="47"/>
                </a:cubicBezTo>
                <a:cubicBezTo>
                  <a:pt x="978" y="23"/>
                  <a:pt x="954" y="0"/>
                  <a:pt x="9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3"/>
          <p:cNvSpPr/>
          <p:nvPr/>
        </p:nvSpPr>
        <p:spPr>
          <a:xfrm>
            <a:off x="652881" y="3086153"/>
            <a:ext cx="219314" cy="15120"/>
          </a:xfrm>
          <a:custGeom>
            <a:rect b="b" l="l" r="r" t="t"/>
            <a:pathLst>
              <a:path extrusionOk="0" h="101" w="1465">
                <a:moveTo>
                  <a:pt x="48" y="1"/>
                </a:moveTo>
                <a:cubicBezTo>
                  <a:pt x="24" y="1"/>
                  <a:pt x="1" y="24"/>
                  <a:pt x="1" y="47"/>
                </a:cubicBezTo>
                <a:cubicBezTo>
                  <a:pt x="1" y="77"/>
                  <a:pt x="24" y="100"/>
                  <a:pt x="48" y="100"/>
                </a:cubicBezTo>
                <a:lnTo>
                  <a:pt x="1412" y="100"/>
                </a:lnTo>
                <a:cubicBezTo>
                  <a:pt x="1441" y="100"/>
                  <a:pt x="1465" y="77"/>
                  <a:pt x="1465" y="47"/>
                </a:cubicBezTo>
                <a:cubicBezTo>
                  <a:pt x="1465" y="24"/>
                  <a:pt x="1441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3"/>
          <p:cNvSpPr/>
          <p:nvPr/>
        </p:nvSpPr>
        <p:spPr>
          <a:xfrm>
            <a:off x="-191137" y="3027470"/>
            <a:ext cx="14970" cy="99103"/>
          </a:xfrm>
          <a:custGeom>
            <a:rect b="b" l="l" r="r" t="t"/>
            <a:pathLst>
              <a:path extrusionOk="0" h="662" w="100">
                <a:moveTo>
                  <a:pt x="53" y="0"/>
                </a:moveTo>
                <a:cubicBezTo>
                  <a:pt x="24" y="0"/>
                  <a:pt x="0" y="30"/>
                  <a:pt x="0" y="53"/>
                </a:cubicBezTo>
                <a:lnTo>
                  <a:pt x="0" y="615"/>
                </a:lnTo>
                <a:cubicBezTo>
                  <a:pt x="0" y="639"/>
                  <a:pt x="24" y="662"/>
                  <a:pt x="53" y="662"/>
                </a:cubicBezTo>
                <a:cubicBezTo>
                  <a:pt x="77" y="662"/>
                  <a:pt x="100" y="639"/>
                  <a:pt x="100" y="615"/>
                </a:cubicBezTo>
                <a:lnTo>
                  <a:pt x="100" y="53"/>
                </a:lnTo>
                <a:cubicBezTo>
                  <a:pt x="100" y="30"/>
                  <a:pt x="77" y="0"/>
                  <a:pt x="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3"/>
          <p:cNvSpPr/>
          <p:nvPr/>
        </p:nvSpPr>
        <p:spPr>
          <a:xfrm>
            <a:off x="-235000" y="3071333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24" y="0"/>
                  <a:pt x="1" y="29"/>
                  <a:pt x="1" y="53"/>
                </a:cubicBezTo>
                <a:cubicBezTo>
                  <a:pt x="1" y="76"/>
                  <a:pt x="24" y="100"/>
                  <a:pt x="53" y="100"/>
                </a:cubicBezTo>
                <a:lnTo>
                  <a:pt x="610" y="100"/>
                </a:lnTo>
                <a:cubicBezTo>
                  <a:pt x="639" y="100"/>
                  <a:pt x="662" y="76"/>
                  <a:pt x="662" y="53"/>
                </a:cubicBezTo>
                <a:cubicBezTo>
                  <a:pt x="662" y="29"/>
                  <a:pt x="639" y="0"/>
                  <a:pt x="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3"/>
          <p:cNvSpPr/>
          <p:nvPr/>
        </p:nvSpPr>
        <p:spPr>
          <a:xfrm>
            <a:off x="-235000" y="3071333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24" y="0"/>
                  <a:pt x="1" y="29"/>
                  <a:pt x="1" y="53"/>
                </a:cubicBezTo>
                <a:cubicBezTo>
                  <a:pt x="1" y="76"/>
                  <a:pt x="24" y="100"/>
                  <a:pt x="53" y="100"/>
                </a:cubicBezTo>
                <a:lnTo>
                  <a:pt x="610" y="100"/>
                </a:lnTo>
                <a:cubicBezTo>
                  <a:pt x="639" y="100"/>
                  <a:pt x="662" y="76"/>
                  <a:pt x="662" y="53"/>
                </a:cubicBezTo>
                <a:cubicBezTo>
                  <a:pt x="662" y="29"/>
                  <a:pt x="639" y="0"/>
                  <a:pt x="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3"/>
          <p:cNvSpPr/>
          <p:nvPr/>
        </p:nvSpPr>
        <p:spPr>
          <a:xfrm>
            <a:off x="1211268" y="1289289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47"/>
                </a:cubicBezTo>
                <a:lnTo>
                  <a:pt x="1" y="610"/>
                </a:lnTo>
                <a:cubicBezTo>
                  <a:pt x="1" y="633"/>
                  <a:pt x="24" y="662"/>
                  <a:pt x="53" y="662"/>
                </a:cubicBezTo>
                <a:cubicBezTo>
                  <a:pt x="77" y="662"/>
                  <a:pt x="100" y="633"/>
                  <a:pt x="100" y="610"/>
                </a:cubicBezTo>
                <a:lnTo>
                  <a:pt x="100" y="47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3"/>
          <p:cNvSpPr/>
          <p:nvPr/>
        </p:nvSpPr>
        <p:spPr>
          <a:xfrm>
            <a:off x="1170998" y="1333152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3"/>
          <p:cNvSpPr/>
          <p:nvPr/>
        </p:nvSpPr>
        <p:spPr>
          <a:xfrm>
            <a:off x="1170998" y="1333152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3"/>
          <p:cNvSpPr/>
          <p:nvPr/>
        </p:nvSpPr>
        <p:spPr>
          <a:xfrm>
            <a:off x="749933" y="4691915"/>
            <a:ext cx="15120" cy="99103"/>
          </a:xfrm>
          <a:custGeom>
            <a:rect b="b" l="l" r="r" t="t"/>
            <a:pathLst>
              <a:path extrusionOk="0" h="662" w="101">
                <a:moveTo>
                  <a:pt x="48" y="0"/>
                </a:moveTo>
                <a:cubicBezTo>
                  <a:pt x="24" y="0"/>
                  <a:pt x="1" y="24"/>
                  <a:pt x="1" y="47"/>
                </a:cubicBezTo>
                <a:lnTo>
                  <a:pt x="1" y="609"/>
                </a:lnTo>
                <a:cubicBezTo>
                  <a:pt x="1" y="633"/>
                  <a:pt x="24" y="662"/>
                  <a:pt x="48" y="662"/>
                </a:cubicBezTo>
                <a:cubicBezTo>
                  <a:pt x="71" y="662"/>
                  <a:pt x="100" y="633"/>
                  <a:pt x="100" y="609"/>
                </a:cubicBezTo>
                <a:lnTo>
                  <a:pt x="100" y="47"/>
                </a:lnTo>
                <a:cubicBezTo>
                  <a:pt x="100" y="24"/>
                  <a:pt x="71" y="0"/>
                  <a:pt x="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3"/>
          <p:cNvSpPr/>
          <p:nvPr/>
        </p:nvSpPr>
        <p:spPr>
          <a:xfrm>
            <a:off x="709664" y="4732184"/>
            <a:ext cx="94762" cy="15120"/>
          </a:xfrm>
          <a:custGeom>
            <a:rect b="b" l="l" r="r" t="t"/>
            <a:pathLst>
              <a:path extrusionOk="0" h="101" w="633">
                <a:moveTo>
                  <a:pt x="47" y="1"/>
                </a:moveTo>
                <a:cubicBezTo>
                  <a:pt x="1" y="1"/>
                  <a:pt x="1" y="24"/>
                  <a:pt x="1" y="47"/>
                </a:cubicBezTo>
                <a:cubicBezTo>
                  <a:pt x="1" y="71"/>
                  <a:pt x="1" y="100"/>
                  <a:pt x="47" y="100"/>
                </a:cubicBezTo>
                <a:lnTo>
                  <a:pt x="586" y="100"/>
                </a:lnTo>
                <a:cubicBezTo>
                  <a:pt x="633" y="100"/>
                  <a:pt x="633" y="71"/>
                  <a:pt x="633" y="47"/>
                </a:cubicBezTo>
                <a:cubicBezTo>
                  <a:pt x="633" y="24"/>
                  <a:pt x="633" y="1"/>
                  <a:pt x="5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3"/>
          <p:cNvSpPr/>
          <p:nvPr/>
        </p:nvSpPr>
        <p:spPr>
          <a:xfrm>
            <a:off x="6930620" y="394375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53"/>
                </a:cubicBezTo>
                <a:lnTo>
                  <a:pt x="1" y="609"/>
                </a:lnTo>
                <a:cubicBezTo>
                  <a:pt x="1" y="639"/>
                  <a:pt x="24" y="662"/>
                  <a:pt x="53" y="662"/>
                </a:cubicBezTo>
                <a:cubicBezTo>
                  <a:pt x="77" y="662"/>
                  <a:pt x="100" y="639"/>
                  <a:pt x="100" y="609"/>
                </a:cubicBezTo>
                <a:lnTo>
                  <a:pt x="100" y="53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3"/>
          <p:cNvSpPr/>
          <p:nvPr/>
        </p:nvSpPr>
        <p:spPr>
          <a:xfrm>
            <a:off x="6886758" y="434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3"/>
          <p:cNvSpPr/>
          <p:nvPr/>
        </p:nvSpPr>
        <p:spPr>
          <a:xfrm>
            <a:off x="6886758" y="434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3"/>
          <p:cNvSpPr/>
          <p:nvPr/>
        </p:nvSpPr>
        <p:spPr>
          <a:xfrm>
            <a:off x="8533775" y="2107107"/>
            <a:ext cx="15120" cy="99253"/>
          </a:xfrm>
          <a:custGeom>
            <a:rect b="b" l="l" r="r" t="t"/>
            <a:pathLst>
              <a:path extrusionOk="0" h="663" w="101">
                <a:moveTo>
                  <a:pt x="54" y="0"/>
                </a:moveTo>
                <a:cubicBezTo>
                  <a:pt x="30" y="0"/>
                  <a:pt x="1" y="30"/>
                  <a:pt x="1" y="53"/>
                </a:cubicBezTo>
                <a:lnTo>
                  <a:pt x="1" y="615"/>
                </a:lnTo>
                <a:cubicBezTo>
                  <a:pt x="1" y="639"/>
                  <a:pt x="30" y="662"/>
                  <a:pt x="54" y="662"/>
                </a:cubicBezTo>
                <a:cubicBezTo>
                  <a:pt x="77" y="662"/>
                  <a:pt x="100" y="639"/>
                  <a:pt x="100" y="615"/>
                </a:cubicBezTo>
                <a:lnTo>
                  <a:pt x="100" y="53"/>
                </a:lnTo>
                <a:cubicBezTo>
                  <a:pt x="100" y="30"/>
                  <a:pt x="77" y="0"/>
                  <a:pt x="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3"/>
          <p:cNvSpPr/>
          <p:nvPr/>
        </p:nvSpPr>
        <p:spPr>
          <a:xfrm>
            <a:off x="8494404" y="2150969"/>
            <a:ext cx="98355" cy="14970"/>
          </a:xfrm>
          <a:custGeom>
            <a:rect b="b" l="l" r="r" t="t"/>
            <a:pathLst>
              <a:path extrusionOk="0" h="100" w="657">
                <a:moveTo>
                  <a:pt x="47" y="0"/>
                </a:moveTo>
                <a:cubicBezTo>
                  <a:pt x="24" y="0"/>
                  <a:pt x="0" y="29"/>
                  <a:pt x="0" y="53"/>
                </a:cubicBezTo>
                <a:cubicBezTo>
                  <a:pt x="0" y="76"/>
                  <a:pt x="24" y="100"/>
                  <a:pt x="47" y="100"/>
                </a:cubicBezTo>
                <a:lnTo>
                  <a:pt x="609" y="100"/>
                </a:lnTo>
                <a:cubicBezTo>
                  <a:pt x="633" y="100"/>
                  <a:pt x="656" y="76"/>
                  <a:pt x="656" y="53"/>
                </a:cubicBezTo>
                <a:cubicBezTo>
                  <a:pt x="656" y="29"/>
                  <a:pt x="633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3"/>
          <p:cNvSpPr/>
          <p:nvPr/>
        </p:nvSpPr>
        <p:spPr>
          <a:xfrm>
            <a:off x="8494404" y="2150969"/>
            <a:ext cx="98355" cy="14970"/>
          </a:xfrm>
          <a:custGeom>
            <a:rect b="b" l="l" r="r" t="t"/>
            <a:pathLst>
              <a:path extrusionOk="0" h="100" w="657">
                <a:moveTo>
                  <a:pt x="47" y="0"/>
                </a:moveTo>
                <a:cubicBezTo>
                  <a:pt x="24" y="0"/>
                  <a:pt x="0" y="29"/>
                  <a:pt x="0" y="53"/>
                </a:cubicBezTo>
                <a:cubicBezTo>
                  <a:pt x="0" y="76"/>
                  <a:pt x="24" y="100"/>
                  <a:pt x="47" y="100"/>
                </a:cubicBezTo>
                <a:lnTo>
                  <a:pt x="609" y="100"/>
                </a:lnTo>
                <a:cubicBezTo>
                  <a:pt x="633" y="100"/>
                  <a:pt x="656" y="76"/>
                  <a:pt x="656" y="53"/>
                </a:cubicBezTo>
                <a:cubicBezTo>
                  <a:pt x="656" y="29"/>
                  <a:pt x="633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3"/>
          <p:cNvSpPr/>
          <p:nvPr/>
        </p:nvSpPr>
        <p:spPr>
          <a:xfrm>
            <a:off x="1633068" y="4571303"/>
            <a:ext cx="109732" cy="109732"/>
          </a:xfrm>
          <a:custGeom>
            <a:rect b="b" l="l" r="r" t="t"/>
            <a:pathLst>
              <a:path extrusionOk="0" h="733" w="733">
                <a:moveTo>
                  <a:pt x="363" y="95"/>
                </a:moveTo>
                <a:cubicBezTo>
                  <a:pt x="510" y="95"/>
                  <a:pt x="633" y="218"/>
                  <a:pt x="633" y="364"/>
                </a:cubicBezTo>
                <a:cubicBezTo>
                  <a:pt x="633" y="510"/>
                  <a:pt x="510" y="633"/>
                  <a:pt x="363" y="633"/>
                </a:cubicBezTo>
                <a:cubicBezTo>
                  <a:pt x="217" y="633"/>
                  <a:pt x="94" y="510"/>
                  <a:pt x="94" y="364"/>
                </a:cubicBezTo>
                <a:cubicBezTo>
                  <a:pt x="94" y="218"/>
                  <a:pt x="217" y="95"/>
                  <a:pt x="363" y="95"/>
                </a:cubicBezTo>
                <a:close/>
                <a:moveTo>
                  <a:pt x="363" y="1"/>
                </a:moveTo>
                <a:cubicBezTo>
                  <a:pt x="147" y="1"/>
                  <a:pt x="0" y="147"/>
                  <a:pt x="0" y="364"/>
                </a:cubicBezTo>
                <a:cubicBezTo>
                  <a:pt x="0" y="557"/>
                  <a:pt x="147" y="733"/>
                  <a:pt x="363" y="733"/>
                </a:cubicBezTo>
                <a:cubicBezTo>
                  <a:pt x="562" y="733"/>
                  <a:pt x="732" y="557"/>
                  <a:pt x="732" y="364"/>
                </a:cubicBezTo>
                <a:cubicBezTo>
                  <a:pt x="732" y="147"/>
                  <a:pt x="562" y="1"/>
                  <a:pt x="3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3"/>
          <p:cNvSpPr/>
          <p:nvPr/>
        </p:nvSpPr>
        <p:spPr>
          <a:xfrm>
            <a:off x="3187670" y="4568744"/>
            <a:ext cx="109732" cy="114073"/>
          </a:xfrm>
          <a:custGeom>
            <a:rect b="b" l="l" r="r" t="t"/>
            <a:pathLst>
              <a:path extrusionOk="0" h="762" w="733">
                <a:moveTo>
                  <a:pt x="363" y="100"/>
                </a:moveTo>
                <a:cubicBezTo>
                  <a:pt x="510" y="100"/>
                  <a:pt x="633" y="223"/>
                  <a:pt x="633" y="392"/>
                </a:cubicBezTo>
                <a:cubicBezTo>
                  <a:pt x="633" y="539"/>
                  <a:pt x="510" y="662"/>
                  <a:pt x="363" y="662"/>
                </a:cubicBezTo>
                <a:cubicBezTo>
                  <a:pt x="217" y="662"/>
                  <a:pt x="94" y="539"/>
                  <a:pt x="94" y="392"/>
                </a:cubicBezTo>
                <a:cubicBezTo>
                  <a:pt x="94" y="223"/>
                  <a:pt x="217" y="100"/>
                  <a:pt x="363" y="100"/>
                </a:cubicBezTo>
                <a:close/>
                <a:moveTo>
                  <a:pt x="363" y="0"/>
                </a:moveTo>
                <a:cubicBezTo>
                  <a:pt x="170" y="0"/>
                  <a:pt x="0" y="176"/>
                  <a:pt x="0" y="392"/>
                </a:cubicBezTo>
                <a:cubicBezTo>
                  <a:pt x="0" y="586"/>
                  <a:pt x="170" y="761"/>
                  <a:pt x="363" y="761"/>
                </a:cubicBezTo>
                <a:cubicBezTo>
                  <a:pt x="586" y="761"/>
                  <a:pt x="732" y="586"/>
                  <a:pt x="732" y="392"/>
                </a:cubicBezTo>
                <a:cubicBezTo>
                  <a:pt x="732" y="176"/>
                  <a:pt x="586" y="0"/>
                  <a:pt x="3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3"/>
          <p:cNvSpPr/>
          <p:nvPr/>
        </p:nvSpPr>
        <p:spPr>
          <a:xfrm>
            <a:off x="4492220" y="4585375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53"/>
                </a:cubicBezTo>
                <a:lnTo>
                  <a:pt x="1" y="609"/>
                </a:lnTo>
                <a:cubicBezTo>
                  <a:pt x="1" y="639"/>
                  <a:pt x="24" y="662"/>
                  <a:pt x="53" y="662"/>
                </a:cubicBezTo>
                <a:cubicBezTo>
                  <a:pt x="77" y="662"/>
                  <a:pt x="100" y="639"/>
                  <a:pt x="100" y="609"/>
                </a:cubicBezTo>
                <a:lnTo>
                  <a:pt x="100" y="53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3"/>
          <p:cNvSpPr/>
          <p:nvPr/>
        </p:nvSpPr>
        <p:spPr>
          <a:xfrm>
            <a:off x="4448358" y="4625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3"/>
          <p:cNvSpPr/>
          <p:nvPr/>
        </p:nvSpPr>
        <p:spPr>
          <a:xfrm>
            <a:off x="4448358" y="4625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3"/>
          <p:cNvSpPr/>
          <p:nvPr/>
        </p:nvSpPr>
        <p:spPr>
          <a:xfrm flipH="1">
            <a:off x="8766270" y="4564888"/>
            <a:ext cx="109582" cy="109732"/>
          </a:xfrm>
          <a:custGeom>
            <a:rect b="b" l="l" r="r" t="t"/>
            <a:pathLst>
              <a:path extrusionOk="0" h="733" w="732">
                <a:moveTo>
                  <a:pt x="369" y="100"/>
                </a:moveTo>
                <a:cubicBezTo>
                  <a:pt x="515" y="100"/>
                  <a:pt x="638" y="223"/>
                  <a:pt x="638" y="370"/>
                </a:cubicBezTo>
                <a:cubicBezTo>
                  <a:pt x="638" y="516"/>
                  <a:pt x="515" y="639"/>
                  <a:pt x="369" y="639"/>
                </a:cubicBezTo>
                <a:cubicBezTo>
                  <a:pt x="223" y="639"/>
                  <a:pt x="100" y="516"/>
                  <a:pt x="100" y="370"/>
                </a:cubicBezTo>
                <a:cubicBezTo>
                  <a:pt x="100" y="223"/>
                  <a:pt x="223" y="100"/>
                  <a:pt x="369" y="100"/>
                </a:cubicBezTo>
                <a:close/>
                <a:moveTo>
                  <a:pt x="369" y="1"/>
                </a:moveTo>
                <a:cubicBezTo>
                  <a:pt x="170" y="1"/>
                  <a:pt x="0" y="176"/>
                  <a:pt x="0" y="370"/>
                </a:cubicBezTo>
                <a:cubicBezTo>
                  <a:pt x="0" y="586"/>
                  <a:pt x="170" y="733"/>
                  <a:pt x="369" y="733"/>
                </a:cubicBezTo>
                <a:cubicBezTo>
                  <a:pt x="562" y="733"/>
                  <a:pt x="732" y="586"/>
                  <a:pt x="732" y="370"/>
                </a:cubicBezTo>
                <a:cubicBezTo>
                  <a:pt x="732" y="176"/>
                  <a:pt x="562" y="1"/>
                  <a:pt x="3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3"/>
          <p:cNvSpPr/>
          <p:nvPr/>
        </p:nvSpPr>
        <p:spPr>
          <a:xfrm flipH="1">
            <a:off x="7812520" y="3747070"/>
            <a:ext cx="219314" cy="15120"/>
          </a:xfrm>
          <a:custGeom>
            <a:rect b="b" l="l" r="r" t="t"/>
            <a:pathLst>
              <a:path extrusionOk="0" h="101" w="1465">
                <a:moveTo>
                  <a:pt x="47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1"/>
                  <a:pt x="47" y="101"/>
                </a:cubicBezTo>
                <a:lnTo>
                  <a:pt x="1412" y="101"/>
                </a:lnTo>
                <a:cubicBezTo>
                  <a:pt x="1441" y="101"/>
                  <a:pt x="1464" y="77"/>
                  <a:pt x="1464" y="48"/>
                </a:cubicBezTo>
                <a:cubicBezTo>
                  <a:pt x="1464" y="24"/>
                  <a:pt x="1441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3"/>
          <p:cNvSpPr/>
          <p:nvPr/>
        </p:nvSpPr>
        <p:spPr>
          <a:xfrm flipH="1">
            <a:off x="7724945" y="3674465"/>
            <a:ext cx="146409" cy="14072"/>
          </a:xfrm>
          <a:custGeom>
            <a:rect b="b" l="l" r="r" t="t"/>
            <a:pathLst>
              <a:path extrusionOk="0" h="94" w="978">
                <a:moveTo>
                  <a:pt x="47" y="0"/>
                </a:moveTo>
                <a:cubicBezTo>
                  <a:pt x="23" y="0"/>
                  <a:pt x="0" y="23"/>
                  <a:pt x="0" y="47"/>
                </a:cubicBezTo>
                <a:cubicBezTo>
                  <a:pt x="0" y="70"/>
                  <a:pt x="23" y="94"/>
                  <a:pt x="47" y="94"/>
                </a:cubicBezTo>
                <a:lnTo>
                  <a:pt x="925" y="94"/>
                </a:lnTo>
                <a:cubicBezTo>
                  <a:pt x="954" y="94"/>
                  <a:pt x="978" y="70"/>
                  <a:pt x="978" y="47"/>
                </a:cubicBezTo>
                <a:cubicBezTo>
                  <a:pt x="978" y="23"/>
                  <a:pt x="954" y="0"/>
                  <a:pt x="9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3"/>
          <p:cNvSpPr/>
          <p:nvPr/>
        </p:nvSpPr>
        <p:spPr>
          <a:xfrm flipH="1">
            <a:off x="8356836" y="3900514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47"/>
                </a:cubicBezTo>
                <a:lnTo>
                  <a:pt x="1" y="610"/>
                </a:lnTo>
                <a:cubicBezTo>
                  <a:pt x="1" y="633"/>
                  <a:pt x="24" y="662"/>
                  <a:pt x="53" y="662"/>
                </a:cubicBezTo>
                <a:cubicBezTo>
                  <a:pt x="77" y="662"/>
                  <a:pt x="100" y="633"/>
                  <a:pt x="100" y="610"/>
                </a:cubicBezTo>
                <a:lnTo>
                  <a:pt x="100" y="47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3"/>
          <p:cNvSpPr/>
          <p:nvPr/>
        </p:nvSpPr>
        <p:spPr>
          <a:xfrm flipH="1">
            <a:off x="8312973" y="3944377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3"/>
          <p:cNvSpPr/>
          <p:nvPr/>
        </p:nvSpPr>
        <p:spPr>
          <a:xfrm flipH="1">
            <a:off x="8312973" y="3944377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3"/>
          <p:cNvSpPr/>
          <p:nvPr/>
        </p:nvSpPr>
        <p:spPr>
          <a:xfrm flipH="1">
            <a:off x="7135200" y="3853800"/>
            <a:ext cx="3484200" cy="5601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3"/>
          <p:cNvSpPr/>
          <p:nvPr/>
        </p:nvSpPr>
        <p:spPr>
          <a:xfrm flipH="1">
            <a:off x="5916000" y="272400"/>
            <a:ext cx="34842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3"/>
          <p:cNvSpPr/>
          <p:nvPr/>
        </p:nvSpPr>
        <p:spPr>
          <a:xfrm flipH="1">
            <a:off x="-296525" y="485350"/>
            <a:ext cx="34842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3"/>
          <p:cNvSpPr/>
          <p:nvPr/>
        </p:nvSpPr>
        <p:spPr>
          <a:xfrm flipH="1">
            <a:off x="-1475400" y="4311000"/>
            <a:ext cx="3484200" cy="5601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CUSTOM_6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"/>
          <p:cNvSpPr txBox="1"/>
          <p:nvPr>
            <p:ph type="title"/>
          </p:nvPr>
        </p:nvSpPr>
        <p:spPr>
          <a:xfrm>
            <a:off x="5810250" y="1947225"/>
            <a:ext cx="27936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9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6"/>
          <p:cNvSpPr txBox="1"/>
          <p:nvPr>
            <p:ph hasCustomPrompt="1" type="title"/>
          </p:nvPr>
        </p:nvSpPr>
        <p:spPr>
          <a:xfrm>
            <a:off x="4950000" y="1589038"/>
            <a:ext cx="3130200" cy="6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26"/>
          <p:cNvSpPr txBox="1"/>
          <p:nvPr>
            <p:ph idx="1" type="subTitle"/>
          </p:nvPr>
        </p:nvSpPr>
        <p:spPr>
          <a:xfrm>
            <a:off x="5424300" y="2215263"/>
            <a:ext cx="26559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0" name="Google Shape;510;p26"/>
          <p:cNvSpPr txBox="1"/>
          <p:nvPr>
            <p:ph hasCustomPrompt="1" idx="2" type="title"/>
          </p:nvPr>
        </p:nvSpPr>
        <p:spPr>
          <a:xfrm>
            <a:off x="1063800" y="2400961"/>
            <a:ext cx="3130200" cy="6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1" name="Google Shape;511;p26"/>
          <p:cNvSpPr txBox="1"/>
          <p:nvPr>
            <p:ph idx="3" type="subTitle"/>
          </p:nvPr>
        </p:nvSpPr>
        <p:spPr>
          <a:xfrm>
            <a:off x="1063800" y="3027186"/>
            <a:ext cx="26559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2" name="Google Shape;512;p26"/>
          <p:cNvSpPr/>
          <p:nvPr/>
        </p:nvSpPr>
        <p:spPr>
          <a:xfrm>
            <a:off x="4071468" y="380303"/>
            <a:ext cx="109732" cy="109732"/>
          </a:xfrm>
          <a:custGeom>
            <a:rect b="b" l="l" r="r" t="t"/>
            <a:pathLst>
              <a:path extrusionOk="0" h="733" w="733">
                <a:moveTo>
                  <a:pt x="363" y="95"/>
                </a:moveTo>
                <a:cubicBezTo>
                  <a:pt x="510" y="95"/>
                  <a:pt x="633" y="218"/>
                  <a:pt x="633" y="364"/>
                </a:cubicBezTo>
                <a:cubicBezTo>
                  <a:pt x="633" y="510"/>
                  <a:pt x="510" y="633"/>
                  <a:pt x="363" y="633"/>
                </a:cubicBezTo>
                <a:cubicBezTo>
                  <a:pt x="217" y="633"/>
                  <a:pt x="94" y="510"/>
                  <a:pt x="94" y="364"/>
                </a:cubicBezTo>
                <a:cubicBezTo>
                  <a:pt x="94" y="218"/>
                  <a:pt x="217" y="95"/>
                  <a:pt x="363" y="95"/>
                </a:cubicBezTo>
                <a:close/>
                <a:moveTo>
                  <a:pt x="363" y="1"/>
                </a:moveTo>
                <a:cubicBezTo>
                  <a:pt x="147" y="1"/>
                  <a:pt x="0" y="147"/>
                  <a:pt x="0" y="364"/>
                </a:cubicBezTo>
                <a:cubicBezTo>
                  <a:pt x="0" y="557"/>
                  <a:pt x="147" y="733"/>
                  <a:pt x="363" y="733"/>
                </a:cubicBezTo>
                <a:cubicBezTo>
                  <a:pt x="562" y="733"/>
                  <a:pt x="732" y="557"/>
                  <a:pt x="732" y="364"/>
                </a:cubicBezTo>
                <a:cubicBezTo>
                  <a:pt x="732" y="147"/>
                  <a:pt x="562" y="1"/>
                  <a:pt x="3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5626070" y="377744"/>
            <a:ext cx="109732" cy="114073"/>
          </a:xfrm>
          <a:custGeom>
            <a:rect b="b" l="l" r="r" t="t"/>
            <a:pathLst>
              <a:path extrusionOk="0" h="762" w="733">
                <a:moveTo>
                  <a:pt x="363" y="100"/>
                </a:moveTo>
                <a:cubicBezTo>
                  <a:pt x="510" y="100"/>
                  <a:pt x="633" y="223"/>
                  <a:pt x="633" y="392"/>
                </a:cubicBezTo>
                <a:cubicBezTo>
                  <a:pt x="633" y="539"/>
                  <a:pt x="510" y="662"/>
                  <a:pt x="363" y="662"/>
                </a:cubicBezTo>
                <a:cubicBezTo>
                  <a:pt x="217" y="662"/>
                  <a:pt x="94" y="539"/>
                  <a:pt x="94" y="392"/>
                </a:cubicBezTo>
                <a:cubicBezTo>
                  <a:pt x="94" y="223"/>
                  <a:pt x="217" y="100"/>
                  <a:pt x="363" y="100"/>
                </a:cubicBezTo>
                <a:close/>
                <a:moveTo>
                  <a:pt x="363" y="0"/>
                </a:moveTo>
                <a:cubicBezTo>
                  <a:pt x="170" y="0"/>
                  <a:pt x="0" y="176"/>
                  <a:pt x="0" y="392"/>
                </a:cubicBezTo>
                <a:cubicBezTo>
                  <a:pt x="0" y="586"/>
                  <a:pt x="170" y="761"/>
                  <a:pt x="363" y="761"/>
                </a:cubicBezTo>
                <a:cubicBezTo>
                  <a:pt x="586" y="761"/>
                  <a:pt x="732" y="586"/>
                  <a:pt x="732" y="392"/>
                </a:cubicBezTo>
                <a:cubicBezTo>
                  <a:pt x="732" y="176"/>
                  <a:pt x="586" y="0"/>
                  <a:pt x="3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8764316" y="1135845"/>
            <a:ext cx="109732" cy="109732"/>
          </a:xfrm>
          <a:custGeom>
            <a:rect b="b" l="l" r="r" t="t"/>
            <a:pathLst>
              <a:path extrusionOk="0" h="733" w="733">
                <a:moveTo>
                  <a:pt x="364" y="101"/>
                </a:moveTo>
                <a:cubicBezTo>
                  <a:pt x="510" y="101"/>
                  <a:pt x="633" y="223"/>
                  <a:pt x="633" y="370"/>
                </a:cubicBezTo>
                <a:cubicBezTo>
                  <a:pt x="633" y="516"/>
                  <a:pt x="510" y="633"/>
                  <a:pt x="364" y="633"/>
                </a:cubicBezTo>
                <a:cubicBezTo>
                  <a:pt x="217" y="633"/>
                  <a:pt x="100" y="516"/>
                  <a:pt x="100" y="370"/>
                </a:cubicBezTo>
                <a:cubicBezTo>
                  <a:pt x="100" y="223"/>
                  <a:pt x="217" y="101"/>
                  <a:pt x="364" y="101"/>
                </a:cubicBezTo>
                <a:close/>
                <a:moveTo>
                  <a:pt x="364" y="1"/>
                </a:moveTo>
                <a:cubicBezTo>
                  <a:pt x="171" y="1"/>
                  <a:pt x="1" y="147"/>
                  <a:pt x="1" y="370"/>
                </a:cubicBezTo>
                <a:cubicBezTo>
                  <a:pt x="1" y="563"/>
                  <a:pt x="171" y="733"/>
                  <a:pt x="364" y="733"/>
                </a:cubicBezTo>
                <a:cubicBezTo>
                  <a:pt x="563" y="733"/>
                  <a:pt x="733" y="563"/>
                  <a:pt x="733" y="370"/>
                </a:cubicBezTo>
                <a:cubicBezTo>
                  <a:pt x="733" y="147"/>
                  <a:pt x="563" y="1"/>
                  <a:pt x="3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707372" y="1953663"/>
            <a:ext cx="109582" cy="109732"/>
          </a:xfrm>
          <a:custGeom>
            <a:rect b="b" l="l" r="r" t="t"/>
            <a:pathLst>
              <a:path extrusionOk="0" h="733" w="732">
                <a:moveTo>
                  <a:pt x="369" y="100"/>
                </a:moveTo>
                <a:cubicBezTo>
                  <a:pt x="515" y="100"/>
                  <a:pt x="638" y="223"/>
                  <a:pt x="638" y="370"/>
                </a:cubicBezTo>
                <a:cubicBezTo>
                  <a:pt x="638" y="516"/>
                  <a:pt x="515" y="639"/>
                  <a:pt x="369" y="639"/>
                </a:cubicBezTo>
                <a:cubicBezTo>
                  <a:pt x="223" y="639"/>
                  <a:pt x="100" y="516"/>
                  <a:pt x="100" y="370"/>
                </a:cubicBezTo>
                <a:cubicBezTo>
                  <a:pt x="100" y="223"/>
                  <a:pt x="223" y="100"/>
                  <a:pt x="369" y="100"/>
                </a:cubicBezTo>
                <a:close/>
                <a:moveTo>
                  <a:pt x="369" y="1"/>
                </a:moveTo>
                <a:cubicBezTo>
                  <a:pt x="170" y="1"/>
                  <a:pt x="0" y="176"/>
                  <a:pt x="0" y="370"/>
                </a:cubicBezTo>
                <a:cubicBezTo>
                  <a:pt x="0" y="586"/>
                  <a:pt x="170" y="733"/>
                  <a:pt x="369" y="733"/>
                </a:cubicBezTo>
                <a:cubicBezTo>
                  <a:pt x="562" y="733"/>
                  <a:pt x="732" y="586"/>
                  <a:pt x="732" y="370"/>
                </a:cubicBezTo>
                <a:cubicBezTo>
                  <a:pt x="732" y="176"/>
                  <a:pt x="562" y="1"/>
                  <a:pt x="3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214395" y="208530"/>
            <a:ext cx="160631" cy="160631"/>
          </a:xfrm>
          <a:custGeom>
            <a:rect b="b" l="l" r="r" t="t"/>
            <a:pathLst>
              <a:path extrusionOk="0" h="1073" w="1073">
                <a:moveTo>
                  <a:pt x="926" y="94"/>
                </a:moveTo>
                <a:lnTo>
                  <a:pt x="955" y="118"/>
                </a:lnTo>
                <a:cubicBezTo>
                  <a:pt x="955" y="147"/>
                  <a:pt x="978" y="147"/>
                  <a:pt x="978" y="170"/>
                </a:cubicBezTo>
                <a:lnTo>
                  <a:pt x="978" y="194"/>
                </a:lnTo>
                <a:lnTo>
                  <a:pt x="756" y="949"/>
                </a:lnTo>
                <a:cubicBezTo>
                  <a:pt x="732" y="973"/>
                  <a:pt x="732" y="973"/>
                  <a:pt x="709" y="973"/>
                </a:cubicBezTo>
                <a:lnTo>
                  <a:pt x="686" y="973"/>
                </a:lnTo>
                <a:lnTo>
                  <a:pt x="124" y="410"/>
                </a:lnTo>
                <a:cubicBezTo>
                  <a:pt x="100" y="387"/>
                  <a:pt x="100" y="387"/>
                  <a:pt x="100" y="364"/>
                </a:cubicBezTo>
                <a:lnTo>
                  <a:pt x="100" y="340"/>
                </a:lnTo>
                <a:lnTo>
                  <a:pt x="124" y="317"/>
                </a:lnTo>
                <a:lnTo>
                  <a:pt x="926" y="94"/>
                </a:lnTo>
                <a:close/>
                <a:moveTo>
                  <a:pt x="926" y="1"/>
                </a:moveTo>
                <a:cubicBezTo>
                  <a:pt x="902" y="1"/>
                  <a:pt x="902" y="24"/>
                  <a:pt x="902" y="24"/>
                </a:cubicBezTo>
                <a:lnTo>
                  <a:pt x="100" y="217"/>
                </a:lnTo>
                <a:cubicBezTo>
                  <a:pt x="77" y="241"/>
                  <a:pt x="47" y="264"/>
                  <a:pt x="24" y="293"/>
                </a:cubicBezTo>
                <a:cubicBezTo>
                  <a:pt x="1" y="317"/>
                  <a:pt x="1" y="340"/>
                  <a:pt x="1" y="364"/>
                </a:cubicBezTo>
                <a:cubicBezTo>
                  <a:pt x="1" y="410"/>
                  <a:pt x="24" y="463"/>
                  <a:pt x="47" y="487"/>
                </a:cubicBezTo>
                <a:lnTo>
                  <a:pt x="633" y="1049"/>
                </a:lnTo>
                <a:cubicBezTo>
                  <a:pt x="662" y="1072"/>
                  <a:pt x="686" y="1072"/>
                  <a:pt x="709" y="1072"/>
                </a:cubicBezTo>
                <a:cubicBezTo>
                  <a:pt x="779" y="1072"/>
                  <a:pt x="832" y="1049"/>
                  <a:pt x="832" y="973"/>
                </a:cubicBezTo>
                <a:lnTo>
                  <a:pt x="1049" y="217"/>
                </a:lnTo>
                <a:cubicBezTo>
                  <a:pt x="1072" y="194"/>
                  <a:pt x="1072" y="194"/>
                  <a:pt x="1072" y="170"/>
                </a:cubicBezTo>
                <a:cubicBezTo>
                  <a:pt x="1072" y="118"/>
                  <a:pt x="1049" y="94"/>
                  <a:pt x="1025" y="71"/>
                </a:cubicBezTo>
                <a:cubicBezTo>
                  <a:pt x="1002" y="24"/>
                  <a:pt x="978" y="1"/>
                  <a:pt x="9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8811622" y="2647978"/>
            <a:ext cx="150152" cy="160481"/>
          </a:xfrm>
          <a:custGeom>
            <a:rect b="b" l="l" r="r" t="t"/>
            <a:pathLst>
              <a:path extrusionOk="0" h="1072" w="1003">
                <a:moveTo>
                  <a:pt x="247" y="100"/>
                </a:moveTo>
                <a:lnTo>
                  <a:pt x="903" y="586"/>
                </a:lnTo>
                <a:lnTo>
                  <a:pt x="903" y="609"/>
                </a:lnTo>
                <a:cubicBezTo>
                  <a:pt x="903" y="632"/>
                  <a:pt x="903" y="662"/>
                  <a:pt x="879" y="662"/>
                </a:cubicBezTo>
                <a:lnTo>
                  <a:pt x="147" y="978"/>
                </a:lnTo>
                <a:lnTo>
                  <a:pt x="100" y="978"/>
                </a:lnTo>
                <a:lnTo>
                  <a:pt x="100" y="954"/>
                </a:lnTo>
                <a:lnTo>
                  <a:pt x="171" y="146"/>
                </a:lnTo>
                <a:lnTo>
                  <a:pt x="171" y="100"/>
                </a:lnTo>
                <a:close/>
                <a:moveTo>
                  <a:pt x="223" y="0"/>
                </a:moveTo>
                <a:cubicBezTo>
                  <a:pt x="171" y="0"/>
                  <a:pt x="147" y="0"/>
                  <a:pt x="124" y="47"/>
                </a:cubicBezTo>
                <a:cubicBezTo>
                  <a:pt x="100" y="76"/>
                  <a:pt x="77" y="100"/>
                  <a:pt x="77" y="146"/>
                </a:cubicBezTo>
                <a:lnTo>
                  <a:pt x="1" y="925"/>
                </a:lnTo>
                <a:lnTo>
                  <a:pt x="1" y="954"/>
                </a:lnTo>
                <a:cubicBezTo>
                  <a:pt x="1" y="978"/>
                  <a:pt x="1" y="1025"/>
                  <a:pt x="24" y="1048"/>
                </a:cubicBezTo>
                <a:cubicBezTo>
                  <a:pt x="48" y="1072"/>
                  <a:pt x="100" y="1072"/>
                  <a:pt x="124" y="1072"/>
                </a:cubicBezTo>
                <a:lnTo>
                  <a:pt x="171" y="1072"/>
                </a:lnTo>
                <a:lnTo>
                  <a:pt x="903" y="755"/>
                </a:lnTo>
                <a:cubicBezTo>
                  <a:pt x="979" y="732"/>
                  <a:pt x="1002" y="662"/>
                  <a:pt x="1002" y="609"/>
                </a:cubicBezTo>
                <a:cubicBezTo>
                  <a:pt x="1002" y="562"/>
                  <a:pt x="1002" y="515"/>
                  <a:pt x="955" y="486"/>
                </a:cubicBezTo>
                <a:lnTo>
                  <a:pt x="294" y="23"/>
                </a:lnTo>
                <a:cubicBezTo>
                  <a:pt x="270" y="0"/>
                  <a:pt x="247" y="0"/>
                  <a:pt x="2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6"/>
          <p:cNvSpPr/>
          <p:nvPr/>
        </p:nvSpPr>
        <p:spPr>
          <a:xfrm>
            <a:off x="7314602" y="4477471"/>
            <a:ext cx="383987" cy="15120"/>
          </a:xfrm>
          <a:custGeom>
            <a:rect b="b" l="l" r="r" t="t"/>
            <a:pathLst>
              <a:path extrusionOk="0" h="101" w="2565">
                <a:moveTo>
                  <a:pt x="47" y="1"/>
                </a:moveTo>
                <a:cubicBezTo>
                  <a:pt x="0" y="1"/>
                  <a:pt x="0" y="24"/>
                  <a:pt x="0" y="47"/>
                </a:cubicBezTo>
                <a:cubicBezTo>
                  <a:pt x="0" y="77"/>
                  <a:pt x="0" y="100"/>
                  <a:pt x="47" y="100"/>
                </a:cubicBezTo>
                <a:lnTo>
                  <a:pt x="2512" y="100"/>
                </a:lnTo>
                <a:cubicBezTo>
                  <a:pt x="2565" y="100"/>
                  <a:pt x="2565" y="77"/>
                  <a:pt x="2565" y="47"/>
                </a:cubicBezTo>
                <a:cubicBezTo>
                  <a:pt x="2565" y="24"/>
                  <a:pt x="2565" y="1"/>
                  <a:pt x="25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6"/>
          <p:cNvSpPr/>
          <p:nvPr/>
        </p:nvSpPr>
        <p:spPr>
          <a:xfrm>
            <a:off x="375027" y="4254141"/>
            <a:ext cx="266620" cy="14222"/>
          </a:xfrm>
          <a:custGeom>
            <a:rect b="b" l="l" r="r" t="t"/>
            <a:pathLst>
              <a:path extrusionOk="0" h="95" w="1781">
                <a:moveTo>
                  <a:pt x="47" y="1"/>
                </a:moveTo>
                <a:cubicBezTo>
                  <a:pt x="0" y="1"/>
                  <a:pt x="0" y="1"/>
                  <a:pt x="0" y="47"/>
                </a:cubicBezTo>
                <a:cubicBezTo>
                  <a:pt x="0" y="71"/>
                  <a:pt x="0" y="94"/>
                  <a:pt x="47" y="94"/>
                </a:cubicBezTo>
                <a:lnTo>
                  <a:pt x="1734" y="94"/>
                </a:lnTo>
                <a:cubicBezTo>
                  <a:pt x="1757" y="94"/>
                  <a:pt x="1780" y="71"/>
                  <a:pt x="1780" y="47"/>
                </a:cubicBezTo>
                <a:cubicBezTo>
                  <a:pt x="1780" y="1"/>
                  <a:pt x="1757" y="1"/>
                  <a:pt x="17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6"/>
          <p:cNvSpPr/>
          <p:nvPr/>
        </p:nvSpPr>
        <p:spPr>
          <a:xfrm>
            <a:off x="545740" y="802470"/>
            <a:ext cx="219314" cy="15120"/>
          </a:xfrm>
          <a:custGeom>
            <a:rect b="b" l="l" r="r" t="t"/>
            <a:pathLst>
              <a:path extrusionOk="0" h="101" w="1465">
                <a:moveTo>
                  <a:pt x="47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1"/>
                  <a:pt x="47" y="101"/>
                </a:cubicBezTo>
                <a:lnTo>
                  <a:pt x="1412" y="101"/>
                </a:lnTo>
                <a:cubicBezTo>
                  <a:pt x="1441" y="101"/>
                  <a:pt x="1464" y="77"/>
                  <a:pt x="1464" y="48"/>
                </a:cubicBezTo>
                <a:cubicBezTo>
                  <a:pt x="1464" y="24"/>
                  <a:pt x="1441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6"/>
          <p:cNvSpPr/>
          <p:nvPr/>
        </p:nvSpPr>
        <p:spPr>
          <a:xfrm>
            <a:off x="1063795" y="493615"/>
            <a:ext cx="146409" cy="14072"/>
          </a:xfrm>
          <a:custGeom>
            <a:rect b="b" l="l" r="r" t="t"/>
            <a:pathLst>
              <a:path extrusionOk="0" h="94" w="978">
                <a:moveTo>
                  <a:pt x="47" y="0"/>
                </a:moveTo>
                <a:cubicBezTo>
                  <a:pt x="23" y="0"/>
                  <a:pt x="0" y="23"/>
                  <a:pt x="0" y="47"/>
                </a:cubicBezTo>
                <a:cubicBezTo>
                  <a:pt x="0" y="70"/>
                  <a:pt x="23" y="94"/>
                  <a:pt x="47" y="94"/>
                </a:cubicBezTo>
                <a:lnTo>
                  <a:pt x="925" y="94"/>
                </a:lnTo>
                <a:cubicBezTo>
                  <a:pt x="954" y="94"/>
                  <a:pt x="978" y="70"/>
                  <a:pt x="978" y="47"/>
                </a:cubicBezTo>
                <a:cubicBezTo>
                  <a:pt x="978" y="23"/>
                  <a:pt x="954" y="0"/>
                  <a:pt x="9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6"/>
          <p:cNvSpPr/>
          <p:nvPr/>
        </p:nvSpPr>
        <p:spPr>
          <a:xfrm>
            <a:off x="266063" y="2494070"/>
            <a:ext cx="14970" cy="99103"/>
          </a:xfrm>
          <a:custGeom>
            <a:rect b="b" l="l" r="r" t="t"/>
            <a:pathLst>
              <a:path extrusionOk="0" h="662" w="100">
                <a:moveTo>
                  <a:pt x="53" y="0"/>
                </a:moveTo>
                <a:cubicBezTo>
                  <a:pt x="24" y="0"/>
                  <a:pt x="0" y="30"/>
                  <a:pt x="0" y="53"/>
                </a:cubicBezTo>
                <a:lnTo>
                  <a:pt x="0" y="615"/>
                </a:lnTo>
                <a:cubicBezTo>
                  <a:pt x="0" y="639"/>
                  <a:pt x="24" y="662"/>
                  <a:pt x="53" y="662"/>
                </a:cubicBezTo>
                <a:cubicBezTo>
                  <a:pt x="77" y="662"/>
                  <a:pt x="100" y="639"/>
                  <a:pt x="100" y="615"/>
                </a:cubicBezTo>
                <a:lnTo>
                  <a:pt x="100" y="53"/>
                </a:lnTo>
                <a:cubicBezTo>
                  <a:pt x="100" y="30"/>
                  <a:pt x="77" y="0"/>
                  <a:pt x="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6"/>
          <p:cNvSpPr/>
          <p:nvPr/>
        </p:nvSpPr>
        <p:spPr>
          <a:xfrm>
            <a:off x="222200" y="2537933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24" y="0"/>
                  <a:pt x="1" y="29"/>
                  <a:pt x="1" y="53"/>
                </a:cubicBezTo>
                <a:cubicBezTo>
                  <a:pt x="1" y="76"/>
                  <a:pt x="24" y="100"/>
                  <a:pt x="53" y="100"/>
                </a:cubicBezTo>
                <a:lnTo>
                  <a:pt x="610" y="100"/>
                </a:lnTo>
                <a:cubicBezTo>
                  <a:pt x="639" y="100"/>
                  <a:pt x="662" y="76"/>
                  <a:pt x="662" y="53"/>
                </a:cubicBezTo>
                <a:cubicBezTo>
                  <a:pt x="662" y="29"/>
                  <a:pt x="639" y="0"/>
                  <a:pt x="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6"/>
          <p:cNvSpPr/>
          <p:nvPr/>
        </p:nvSpPr>
        <p:spPr>
          <a:xfrm>
            <a:off x="222200" y="2537933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24" y="0"/>
                  <a:pt x="1" y="29"/>
                  <a:pt x="1" y="53"/>
                </a:cubicBezTo>
                <a:cubicBezTo>
                  <a:pt x="1" y="76"/>
                  <a:pt x="24" y="100"/>
                  <a:pt x="53" y="100"/>
                </a:cubicBezTo>
                <a:lnTo>
                  <a:pt x="610" y="100"/>
                </a:lnTo>
                <a:cubicBezTo>
                  <a:pt x="639" y="100"/>
                  <a:pt x="662" y="76"/>
                  <a:pt x="662" y="53"/>
                </a:cubicBezTo>
                <a:cubicBezTo>
                  <a:pt x="662" y="29"/>
                  <a:pt x="639" y="0"/>
                  <a:pt x="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6"/>
          <p:cNvSpPr/>
          <p:nvPr/>
        </p:nvSpPr>
        <p:spPr>
          <a:xfrm>
            <a:off x="1211268" y="1289289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47"/>
                </a:cubicBezTo>
                <a:lnTo>
                  <a:pt x="1" y="610"/>
                </a:lnTo>
                <a:cubicBezTo>
                  <a:pt x="1" y="633"/>
                  <a:pt x="24" y="662"/>
                  <a:pt x="53" y="662"/>
                </a:cubicBezTo>
                <a:cubicBezTo>
                  <a:pt x="77" y="662"/>
                  <a:pt x="100" y="633"/>
                  <a:pt x="100" y="610"/>
                </a:cubicBezTo>
                <a:lnTo>
                  <a:pt x="100" y="47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6"/>
          <p:cNvSpPr/>
          <p:nvPr/>
        </p:nvSpPr>
        <p:spPr>
          <a:xfrm>
            <a:off x="1170998" y="1333152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6"/>
          <p:cNvSpPr/>
          <p:nvPr/>
        </p:nvSpPr>
        <p:spPr>
          <a:xfrm>
            <a:off x="1170998" y="1333152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6"/>
          <p:cNvSpPr/>
          <p:nvPr/>
        </p:nvSpPr>
        <p:spPr>
          <a:xfrm>
            <a:off x="749933" y="4691915"/>
            <a:ext cx="15120" cy="99103"/>
          </a:xfrm>
          <a:custGeom>
            <a:rect b="b" l="l" r="r" t="t"/>
            <a:pathLst>
              <a:path extrusionOk="0" h="662" w="101">
                <a:moveTo>
                  <a:pt x="48" y="0"/>
                </a:moveTo>
                <a:cubicBezTo>
                  <a:pt x="24" y="0"/>
                  <a:pt x="1" y="24"/>
                  <a:pt x="1" y="47"/>
                </a:cubicBezTo>
                <a:lnTo>
                  <a:pt x="1" y="609"/>
                </a:lnTo>
                <a:cubicBezTo>
                  <a:pt x="1" y="633"/>
                  <a:pt x="24" y="662"/>
                  <a:pt x="48" y="662"/>
                </a:cubicBezTo>
                <a:cubicBezTo>
                  <a:pt x="71" y="662"/>
                  <a:pt x="100" y="633"/>
                  <a:pt x="100" y="609"/>
                </a:cubicBezTo>
                <a:lnTo>
                  <a:pt x="100" y="47"/>
                </a:lnTo>
                <a:cubicBezTo>
                  <a:pt x="100" y="24"/>
                  <a:pt x="71" y="0"/>
                  <a:pt x="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6"/>
          <p:cNvSpPr/>
          <p:nvPr/>
        </p:nvSpPr>
        <p:spPr>
          <a:xfrm>
            <a:off x="4976864" y="2293784"/>
            <a:ext cx="94762" cy="15120"/>
          </a:xfrm>
          <a:custGeom>
            <a:rect b="b" l="l" r="r" t="t"/>
            <a:pathLst>
              <a:path extrusionOk="0" h="101" w="633">
                <a:moveTo>
                  <a:pt x="47" y="1"/>
                </a:moveTo>
                <a:cubicBezTo>
                  <a:pt x="1" y="1"/>
                  <a:pt x="1" y="24"/>
                  <a:pt x="1" y="47"/>
                </a:cubicBezTo>
                <a:cubicBezTo>
                  <a:pt x="1" y="71"/>
                  <a:pt x="1" y="100"/>
                  <a:pt x="47" y="100"/>
                </a:cubicBezTo>
                <a:lnTo>
                  <a:pt x="586" y="100"/>
                </a:lnTo>
                <a:cubicBezTo>
                  <a:pt x="633" y="100"/>
                  <a:pt x="633" y="71"/>
                  <a:pt x="633" y="47"/>
                </a:cubicBezTo>
                <a:cubicBezTo>
                  <a:pt x="633" y="24"/>
                  <a:pt x="633" y="1"/>
                  <a:pt x="5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6"/>
          <p:cNvSpPr/>
          <p:nvPr/>
        </p:nvSpPr>
        <p:spPr>
          <a:xfrm>
            <a:off x="709664" y="4732184"/>
            <a:ext cx="94762" cy="15120"/>
          </a:xfrm>
          <a:custGeom>
            <a:rect b="b" l="l" r="r" t="t"/>
            <a:pathLst>
              <a:path extrusionOk="0" h="101" w="633">
                <a:moveTo>
                  <a:pt x="47" y="1"/>
                </a:moveTo>
                <a:cubicBezTo>
                  <a:pt x="1" y="1"/>
                  <a:pt x="1" y="24"/>
                  <a:pt x="1" y="47"/>
                </a:cubicBezTo>
                <a:cubicBezTo>
                  <a:pt x="1" y="71"/>
                  <a:pt x="1" y="100"/>
                  <a:pt x="47" y="100"/>
                </a:cubicBezTo>
                <a:lnTo>
                  <a:pt x="586" y="100"/>
                </a:lnTo>
                <a:cubicBezTo>
                  <a:pt x="633" y="100"/>
                  <a:pt x="633" y="71"/>
                  <a:pt x="633" y="47"/>
                </a:cubicBezTo>
                <a:cubicBezTo>
                  <a:pt x="633" y="24"/>
                  <a:pt x="633" y="1"/>
                  <a:pt x="5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6"/>
          <p:cNvSpPr/>
          <p:nvPr/>
        </p:nvSpPr>
        <p:spPr>
          <a:xfrm>
            <a:off x="6930620" y="394375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53"/>
                </a:cubicBezTo>
                <a:lnTo>
                  <a:pt x="1" y="609"/>
                </a:lnTo>
                <a:cubicBezTo>
                  <a:pt x="1" y="639"/>
                  <a:pt x="24" y="662"/>
                  <a:pt x="53" y="662"/>
                </a:cubicBezTo>
                <a:cubicBezTo>
                  <a:pt x="77" y="662"/>
                  <a:pt x="100" y="639"/>
                  <a:pt x="100" y="609"/>
                </a:cubicBezTo>
                <a:lnTo>
                  <a:pt x="100" y="53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6"/>
          <p:cNvSpPr/>
          <p:nvPr/>
        </p:nvSpPr>
        <p:spPr>
          <a:xfrm>
            <a:off x="6886758" y="434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6"/>
          <p:cNvSpPr/>
          <p:nvPr/>
        </p:nvSpPr>
        <p:spPr>
          <a:xfrm>
            <a:off x="6886758" y="434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6"/>
          <p:cNvSpPr/>
          <p:nvPr/>
        </p:nvSpPr>
        <p:spPr>
          <a:xfrm>
            <a:off x="8533775" y="2107107"/>
            <a:ext cx="15120" cy="99253"/>
          </a:xfrm>
          <a:custGeom>
            <a:rect b="b" l="l" r="r" t="t"/>
            <a:pathLst>
              <a:path extrusionOk="0" h="663" w="101">
                <a:moveTo>
                  <a:pt x="54" y="0"/>
                </a:moveTo>
                <a:cubicBezTo>
                  <a:pt x="30" y="0"/>
                  <a:pt x="1" y="30"/>
                  <a:pt x="1" y="53"/>
                </a:cubicBezTo>
                <a:lnTo>
                  <a:pt x="1" y="615"/>
                </a:lnTo>
                <a:cubicBezTo>
                  <a:pt x="1" y="639"/>
                  <a:pt x="30" y="662"/>
                  <a:pt x="54" y="662"/>
                </a:cubicBezTo>
                <a:cubicBezTo>
                  <a:pt x="77" y="662"/>
                  <a:pt x="100" y="639"/>
                  <a:pt x="100" y="615"/>
                </a:cubicBezTo>
                <a:lnTo>
                  <a:pt x="100" y="53"/>
                </a:lnTo>
                <a:cubicBezTo>
                  <a:pt x="100" y="30"/>
                  <a:pt x="77" y="0"/>
                  <a:pt x="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6"/>
          <p:cNvSpPr/>
          <p:nvPr/>
        </p:nvSpPr>
        <p:spPr>
          <a:xfrm>
            <a:off x="8494404" y="2150969"/>
            <a:ext cx="98355" cy="14970"/>
          </a:xfrm>
          <a:custGeom>
            <a:rect b="b" l="l" r="r" t="t"/>
            <a:pathLst>
              <a:path extrusionOk="0" h="100" w="657">
                <a:moveTo>
                  <a:pt x="47" y="0"/>
                </a:moveTo>
                <a:cubicBezTo>
                  <a:pt x="24" y="0"/>
                  <a:pt x="0" y="29"/>
                  <a:pt x="0" y="53"/>
                </a:cubicBezTo>
                <a:cubicBezTo>
                  <a:pt x="0" y="76"/>
                  <a:pt x="24" y="100"/>
                  <a:pt x="47" y="100"/>
                </a:cubicBezTo>
                <a:lnTo>
                  <a:pt x="609" y="100"/>
                </a:lnTo>
                <a:cubicBezTo>
                  <a:pt x="633" y="100"/>
                  <a:pt x="656" y="76"/>
                  <a:pt x="656" y="53"/>
                </a:cubicBezTo>
                <a:cubicBezTo>
                  <a:pt x="656" y="29"/>
                  <a:pt x="633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6"/>
          <p:cNvSpPr/>
          <p:nvPr/>
        </p:nvSpPr>
        <p:spPr>
          <a:xfrm>
            <a:off x="8494404" y="2150969"/>
            <a:ext cx="98355" cy="14970"/>
          </a:xfrm>
          <a:custGeom>
            <a:rect b="b" l="l" r="r" t="t"/>
            <a:pathLst>
              <a:path extrusionOk="0" h="100" w="657">
                <a:moveTo>
                  <a:pt x="47" y="0"/>
                </a:moveTo>
                <a:cubicBezTo>
                  <a:pt x="24" y="0"/>
                  <a:pt x="0" y="29"/>
                  <a:pt x="0" y="53"/>
                </a:cubicBezTo>
                <a:cubicBezTo>
                  <a:pt x="0" y="76"/>
                  <a:pt x="24" y="100"/>
                  <a:pt x="47" y="100"/>
                </a:cubicBezTo>
                <a:lnTo>
                  <a:pt x="609" y="100"/>
                </a:lnTo>
                <a:cubicBezTo>
                  <a:pt x="633" y="100"/>
                  <a:pt x="656" y="76"/>
                  <a:pt x="656" y="53"/>
                </a:cubicBezTo>
                <a:cubicBezTo>
                  <a:pt x="656" y="29"/>
                  <a:pt x="633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6"/>
          <p:cNvSpPr/>
          <p:nvPr/>
        </p:nvSpPr>
        <p:spPr>
          <a:xfrm>
            <a:off x="1633068" y="4571303"/>
            <a:ext cx="109732" cy="109732"/>
          </a:xfrm>
          <a:custGeom>
            <a:rect b="b" l="l" r="r" t="t"/>
            <a:pathLst>
              <a:path extrusionOk="0" h="733" w="733">
                <a:moveTo>
                  <a:pt x="363" y="95"/>
                </a:moveTo>
                <a:cubicBezTo>
                  <a:pt x="510" y="95"/>
                  <a:pt x="633" y="218"/>
                  <a:pt x="633" y="364"/>
                </a:cubicBezTo>
                <a:cubicBezTo>
                  <a:pt x="633" y="510"/>
                  <a:pt x="510" y="633"/>
                  <a:pt x="363" y="633"/>
                </a:cubicBezTo>
                <a:cubicBezTo>
                  <a:pt x="217" y="633"/>
                  <a:pt x="94" y="510"/>
                  <a:pt x="94" y="364"/>
                </a:cubicBezTo>
                <a:cubicBezTo>
                  <a:pt x="94" y="218"/>
                  <a:pt x="217" y="95"/>
                  <a:pt x="363" y="95"/>
                </a:cubicBezTo>
                <a:close/>
                <a:moveTo>
                  <a:pt x="363" y="1"/>
                </a:moveTo>
                <a:cubicBezTo>
                  <a:pt x="147" y="1"/>
                  <a:pt x="0" y="147"/>
                  <a:pt x="0" y="364"/>
                </a:cubicBezTo>
                <a:cubicBezTo>
                  <a:pt x="0" y="557"/>
                  <a:pt x="147" y="733"/>
                  <a:pt x="363" y="733"/>
                </a:cubicBezTo>
                <a:cubicBezTo>
                  <a:pt x="562" y="733"/>
                  <a:pt x="732" y="557"/>
                  <a:pt x="732" y="364"/>
                </a:cubicBezTo>
                <a:cubicBezTo>
                  <a:pt x="732" y="147"/>
                  <a:pt x="562" y="1"/>
                  <a:pt x="3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6"/>
          <p:cNvSpPr/>
          <p:nvPr/>
        </p:nvSpPr>
        <p:spPr>
          <a:xfrm>
            <a:off x="3187670" y="4568744"/>
            <a:ext cx="109732" cy="114073"/>
          </a:xfrm>
          <a:custGeom>
            <a:rect b="b" l="l" r="r" t="t"/>
            <a:pathLst>
              <a:path extrusionOk="0" h="762" w="733">
                <a:moveTo>
                  <a:pt x="363" y="100"/>
                </a:moveTo>
                <a:cubicBezTo>
                  <a:pt x="510" y="100"/>
                  <a:pt x="633" y="223"/>
                  <a:pt x="633" y="392"/>
                </a:cubicBezTo>
                <a:cubicBezTo>
                  <a:pt x="633" y="539"/>
                  <a:pt x="510" y="662"/>
                  <a:pt x="363" y="662"/>
                </a:cubicBezTo>
                <a:cubicBezTo>
                  <a:pt x="217" y="662"/>
                  <a:pt x="94" y="539"/>
                  <a:pt x="94" y="392"/>
                </a:cubicBezTo>
                <a:cubicBezTo>
                  <a:pt x="94" y="223"/>
                  <a:pt x="217" y="100"/>
                  <a:pt x="363" y="100"/>
                </a:cubicBezTo>
                <a:close/>
                <a:moveTo>
                  <a:pt x="363" y="0"/>
                </a:moveTo>
                <a:cubicBezTo>
                  <a:pt x="170" y="0"/>
                  <a:pt x="0" y="176"/>
                  <a:pt x="0" y="392"/>
                </a:cubicBezTo>
                <a:cubicBezTo>
                  <a:pt x="0" y="586"/>
                  <a:pt x="170" y="761"/>
                  <a:pt x="363" y="761"/>
                </a:cubicBezTo>
                <a:cubicBezTo>
                  <a:pt x="586" y="761"/>
                  <a:pt x="732" y="586"/>
                  <a:pt x="732" y="392"/>
                </a:cubicBezTo>
                <a:cubicBezTo>
                  <a:pt x="732" y="176"/>
                  <a:pt x="586" y="0"/>
                  <a:pt x="3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6"/>
          <p:cNvSpPr/>
          <p:nvPr/>
        </p:nvSpPr>
        <p:spPr>
          <a:xfrm>
            <a:off x="4492220" y="4585375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53"/>
                </a:cubicBezTo>
                <a:lnTo>
                  <a:pt x="1" y="609"/>
                </a:lnTo>
                <a:cubicBezTo>
                  <a:pt x="1" y="639"/>
                  <a:pt x="24" y="662"/>
                  <a:pt x="53" y="662"/>
                </a:cubicBezTo>
                <a:cubicBezTo>
                  <a:pt x="77" y="662"/>
                  <a:pt x="100" y="639"/>
                  <a:pt x="100" y="609"/>
                </a:cubicBezTo>
                <a:lnTo>
                  <a:pt x="100" y="53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6"/>
          <p:cNvSpPr/>
          <p:nvPr/>
        </p:nvSpPr>
        <p:spPr>
          <a:xfrm>
            <a:off x="4448358" y="4625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6"/>
          <p:cNvSpPr/>
          <p:nvPr/>
        </p:nvSpPr>
        <p:spPr>
          <a:xfrm>
            <a:off x="4448358" y="4625645"/>
            <a:ext cx="99253" cy="15120"/>
          </a:xfrm>
          <a:custGeom>
            <a:rect b="b" l="l" r="r" t="t"/>
            <a:pathLst>
              <a:path extrusionOk="0" h="101" w="663">
                <a:moveTo>
                  <a:pt x="54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0"/>
                  <a:pt x="54" y="100"/>
                </a:cubicBezTo>
                <a:lnTo>
                  <a:pt x="610" y="100"/>
                </a:lnTo>
                <a:cubicBezTo>
                  <a:pt x="639" y="100"/>
                  <a:pt x="663" y="77"/>
                  <a:pt x="663" y="48"/>
                </a:cubicBezTo>
                <a:cubicBezTo>
                  <a:pt x="663" y="24"/>
                  <a:pt x="639" y="1"/>
                  <a:pt x="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6"/>
          <p:cNvSpPr/>
          <p:nvPr/>
        </p:nvSpPr>
        <p:spPr>
          <a:xfrm flipH="1">
            <a:off x="8766270" y="4564888"/>
            <a:ext cx="109582" cy="109732"/>
          </a:xfrm>
          <a:custGeom>
            <a:rect b="b" l="l" r="r" t="t"/>
            <a:pathLst>
              <a:path extrusionOk="0" h="733" w="732">
                <a:moveTo>
                  <a:pt x="369" y="100"/>
                </a:moveTo>
                <a:cubicBezTo>
                  <a:pt x="515" y="100"/>
                  <a:pt x="638" y="223"/>
                  <a:pt x="638" y="370"/>
                </a:cubicBezTo>
                <a:cubicBezTo>
                  <a:pt x="638" y="516"/>
                  <a:pt x="515" y="639"/>
                  <a:pt x="369" y="639"/>
                </a:cubicBezTo>
                <a:cubicBezTo>
                  <a:pt x="223" y="639"/>
                  <a:pt x="100" y="516"/>
                  <a:pt x="100" y="370"/>
                </a:cubicBezTo>
                <a:cubicBezTo>
                  <a:pt x="100" y="223"/>
                  <a:pt x="223" y="100"/>
                  <a:pt x="369" y="100"/>
                </a:cubicBezTo>
                <a:close/>
                <a:moveTo>
                  <a:pt x="369" y="1"/>
                </a:moveTo>
                <a:cubicBezTo>
                  <a:pt x="170" y="1"/>
                  <a:pt x="0" y="176"/>
                  <a:pt x="0" y="370"/>
                </a:cubicBezTo>
                <a:cubicBezTo>
                  <a:pt x="0" y="586"/>
                  <a:pt x="170" y="733"/>
                  <a:pt x="369" y="733"/>
                </a:cubicBezTo>
                <a:cubicBezTo>
                  <a:pt x="562" y="733"/>
                  <a:pt x="732" y="586"/>
                  <a:pt x="732" y="370"/>
                </a:cubicBezTo>
                <a:cubicBezTo>
                  <a:pt x="732" y="176"/>
                  <a:pt x="562" y="1"/>
                  <a:pt x="3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6"/>
          <p:cNvSpPr/>
          <p:nvPr/>
        </p:nvSpPr>
        <p:spPr>
          <a:xfrm flipH="1">
            <a:off x="7812520" y="3747070"/>
            <a:ext cx="219314" cy="15120"/>
          </a:xfrm>
          <a:custGeom>
            <a:rect b="b" l="l" r="r" t="t"/>
            <a:pathLst>
              <a:path extrusionOk="0" h="101" w="1465">
                <a:moveTo>
                  <a:pt x="47" y="1"/>
                </a:moveTo>
                <a:cubicBezTo>
                  <a:pt x="24" y="1"/>
                  <a:pt x="1" y="24"/>
                  <a:pt x="1" y="48"/>
                </a:cubicBezTo>
                <a:cubicBezTo>
                  <a:pt x="1" y="77"/>
                  <a:pt x="24" y="101"/>
                  <a:pt x="47" y="101"/>
                </a:cubicBezTo>
                <a:lnTo>
                  <a:pt x="1412" y="101"/>
                </a:lnTo>
                <a:cubicBezTo>
                  <a:pt x="1441" y="101"/>
                  <a:pt x="1464" y="77"/>
                  <a:pt x="1464" y="48"/>
                </a:cubicBezTo>
                <a:cubicBezTo>
                  <a:pt x="1464" y="24"/>
                  <a:pt x="1441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6"/>
          <p:cNvSpPr/>
          <p:nvPr/>
        </p:nvSpPr>
        <p:spPr>
          <a:xfrm flipH="1">
            <a:off x="7724945" y="3674465"/>
            <a:ext cx="146409" cy="14072"/>
          </a:xfrm>
          <a:custGeom>
            <a:rect b="b" l="l" r="r" t="t"/>
            <a:pathLst>
              <a:path extrusionOk="0" h="94" w="978">
                <a:moveTo>
                  <a:pt x="47" y="0"/>
                </a:moveTo>
                <a:cubicBezTo>
                  <a:pt x="23" y="0"/>
                  <a:pt x="0" y="23"/>
                  <a:pt x="0" y="47"/>
                </a:cubicBezTo>
                <a:cubicBezTo>
                  <a:pt x="0" y="70"/>
                  <a:pt x="23" y="94"/>
                  <a:pt x="47" y="94"/>
                </a:cubicBezTo>
                <a:lnTo>
                  <a:pt x="925" y="94"/>
                </a:lnTo>
                <a:cubicBezTo>
                  <a:pt x="954" y="94"/>
                  <a:pt x="978" y="70"/>
                  <a:pt x="978" y="47"/>
                </a:cubicBezTo>
                <a:cubicBezTo>
                  <a:pt x="978" y="23"/>
                  <a:pt x="954" y="0"/>
                  <a:pt x="9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6"/>
          <p:cNvSpPr/>
          <p:nvPr/>
        </p:nvSpPr>
        <p:spPr>
          <a:xfrm flipH="1">
            <a:off x="8356836" y="3900514"/>
            <a:ext cx="15120" cy="99253"/>
          </a:xfrm>
          <a:custGeom>
            <a:rect b="b" l="l" r="r" t="t"/>
            <a:pathLst>
              <a:path extrusionOk="0" h="663" w="101">
                <a:moveTo>
                  <a:pt x="53" y="1"/>
                </a:moveTo>
                <a:cubicBezTo>
                  <a:pt x="24" y="1"/>
                  <a:pt x="1" y="24"/>
                  <a:pt x="1" y="47"/>
                </a:cubicBezTo>
                <a:lnTo>
                  <a:pt x="1" y="610"/>
                </a:lnTo>
                <a:cubicBezTo>
                  <a:pt x="1" y="633"/>
                  <a:pt x="24" y="662"/>
                  <a:pt x="53" y="662"/>
                </a:cubicBezTo>
                <a:cubicBezTo>
                  <a:pt x="77" y="662"/>
                  <a:pt x="100" y="633"/>
                  <a:pt x="100" y="610"/>
                </a:cubicBezTo>
                <a:lnTo>
                  <a:pt x="100" y="47"/>
                </a:lnTo>
                <a:cubicBezTo>
                  <a:pt x="100" y="24"/>
                  <a:pt x="77" y="1"/>
                  <a:pt x="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6"/>
          <p:cNvSpPr/>
          <p:nvPr/>
        </p:nvSpPr>
        <p:spPr>
          <a:xfrm flipH="1">
            <a:off x="8312973" y="3944377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6"/>
          <p:cNvSpPr/>
          <p:nvPr/>
        </p:nvSpPr>
        <p:spPr>
          <a:xfrm flipH="1">
            <a:off x="8312973" y="3944377"/>
            <a:ext cx="99253" cy="14970"/>
          </a:xfrm>
          <a:custGeom>
            <a:rect b="b" l="l" r="r" t="t"/>
            <a:pathLst>
              <a:path extrusionOk="0" h="100" w="663">
                <a:moveTo>
                  <a:pt x="53" y="0"/>
                </a:moveTo>
                <a:cubicBezTo>
                  <a:pt x="30" y="0"/>
                  <a:pt x="0" y="24"/>
                  <a:pt x="0" y="47"/>
                </a:cubicBezTo>
                <a:cubicBezTo>
                  <a:pt x="0" y="77"/>
                  <a:pt x="30" y="100"/>
                  <a:pt x="53" y="100"/>
                </a:cubicBezTo>
                <a:lnTo>
                  <a:pt x="615" y="100"/>
                </a:lnTo>
                <a:cubicBezTo>
                  <a:pt x="639" y="100"/>
                  <a:pt x="662" y="77"/>
                  <a:pt x="662" y="47"/>
                </a:cubicBezTo>
                <a:cubicBezTo>
                  <a:pt x="662" y="24"/>
                  <a:pt x="639" y="0"/>
                  <a:pt x="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6"/>
          <p:cNvSpPr/>
          <p:nvPr/>
        </p:nvSpPr>
        <p:spPr>
          <a:xfrm flipH="1">
            <a:off x="7143483" y="3500961"/>
            <a:ext cx="34842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6"/>
          <p:cNvSpPr/>
          <p:nvPr/>
        </p:nvSpPr>
        <p:spPr>
          <a:xfrm flipH="1">
            <a:off x="5916000" y="272400"/>
            <a:ext cx="34842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6"/>
          <p:cNvSpPr/>
          <p:nvPr/>
        </p:nvSpPr>
        <p:spPr>
          <a:xfrm flipH="1">
            <a:off x="-296525" y="1094950"/>
            <a:ext cx="3484200" cy="5601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6"/>
          <p:cNvSpPr/>
          <p:nvPr/>
        </p:nvSpPr>
        <p:spPr>
          <a:xfrm flipH="1">
            <a:off x="-1475400" y="4311000"/>
            <a:ext cx="34842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6"/>
          <p:cNvSpPr/>
          <p:nvPr/>
        </p:nvSpPr>
        <p:spPr>
          <a:xfrm>
            <a:off x="5028602" y="4782271"/>
            <a:ext cx="383987" cy="15120"/>
          </a:xfrm>
          <a:custGeom>
            <a:rect b="b" l="l" r="r" t="t"/>
            <a:pathLst>
              <a:path extrusionOk="0" h="101" w="2565">
                <a:moveTo>
                  <a:pt x="47" y="1"/>
                </a:moveTo>
                <a:cubicBezTo>
                  <a:pt x="0" y="1"/>
                  <a:pt x="0" y="24"/>
                  <a:pt x="0" y="47"/>
                </a:cubicBezTo>
                <a:cubicBezTo>
                  <a:pt x="0" y="77"/>
                  <a:pt x="0" y="100"/>
                  <a:pt x="47" y="100"/>
                </a:cubicBezTo>
                <a:lnTo>
                  <a:pt x="2512" y="100"/>
                </a:lnTo>
                <a:cubicBezTo>
                  <a:pt x="2565" y="100"/>
                  <a:pt x="2565" y="77"/>
                  <a:pt x="2565" y="47"/>
                </a:cubicBezTo>
                <a:cubicBezTo>
                  <a:pt x="2565" y="24"/>
                  <a:pt x="2565" y="1"/>
                  <a:pt x="25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6"/>
          <p:cNvSpPr/>
          <p:nvPr/>
        </p:nvSpPr>
        <p:spPr>
          <a:xfrm flipH="1">
            <a:off x="6480270" y="4869688"/>
            <a:ext cx="109582" cy="109732"/>
          </a:xfrm>
          <a:custGeom>
            <a:rect b="b" l="l" r="r" t="t"/>
            <a:pathLst>
              <a:path extrusionOk="0" h="733" w="732">
                <a:moveTo>
                  <a:pt x="369" y="100"/>
                </a:moveTo>
                <a:cubicBezTo>
                  <a:pt x="515" y="100"/>
                  <a:pt x="638" y="223"/>
                  <a:pt x="638" y="370"/>
                </a:cubicBezTo>
                <a:cubicBezTo>
                  <a:pt x="638" y="516"/>
                  <a:pt x="515" y="639"/>
                  <a:pt x="369" y="639"/>
                </a:cubicBezTo>
                <a:cubicBezTo>
                  <a:pt x="223" y="639"/>
                  <a:pt x="100" y="516"/>
                  <a:pt x="100" y="370"/>
                </a:cubicBezTo>
                <a:cubicBezTo>
                  <a:pt x="100" y="223"/>
                  <a:pt x="223" y="100"/>
                  <a:pt x="369" y="100"/>
                </a:cubicBezTo>
                <a:close/>
                <a:moveTo>
                  <a:pt x="369" y="1"/>
                </a:moveTo>
                <a:cubicBezTo>
                  <a:pt x="170" y="1"/>
                  <a:pt x="0" y="176"/>
                  <a:pt x="0" y="370"/>
                </a:cubicBezTo>
                <a:cubicBezTo>
                  <a:pt x="0" y="586"/>
                  <a:pt x="170" y="733"/>
                  <a:pt x="369" y="733"/>
                </a:cubicBezTo>
                <a:cubicBezTo>
                  <a:pt x="562" y="733"/>
                  <a:pt x="732" y="586"/>
                  <a:pt x="732" y="370"/>
                </a:cubicBezTo>
                <a:cubicBezTo>
                  <a:pt x="732" y="176"/>
                  <a:pt x="562" y="1"/>
                  <a:pt x="3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26"/>
          <p:cNvGrpSpPr/>
          <p:nvPr/>
        </p:nvGrpSpPr>
        <p:grpSpPr>
          <a:xfrm>
            <a:off x="358337" y="282012"/>
            <a:ext cx="987318" cy="815602"/>
            <a:chOff x="6101758" y="2859784"/>
            <a:chExt cx="1222079" cy="1009533"/>
          </a:xfrm>
        </p:grpSpPr>
        <p:sp>
          <p:nvSpPr>
            <p:cNvPr id="555" name="Google Shape;555;p26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26"/>
          <p:cNvGrpSpPr/>
          <p:nvPr/>
        </p:nvGrpSpPr>
        <p:grpSpPr>
          <a:xfrm>
            <a:off x="1505507" y="75271"/>
            <a:ext cx="1190271" cy="1022535"/>
            <a:chOff x="7521697" y="2603884"/>
            <a:chExt cx="1473291" cy="1265671"/>
          </a:xfrm>
        </p:grpSpPr>
        <p:sp>
          <p:nvSpPr>
            <p:cNvPr id="566" name="Google Shape;566;p26"/>
            <p:cNvSpPr/>
            <p:nvPr/>
          </p:nvSpPr>
          <p:spPr>
            <a:xfrm>
              <a:off x="8233031" y="2604869"/>
              <a:ext cx="553351" cy="1264685"/>
            </a:xfrm>
            <a:custGeom>
              <a:rect b="b" l="l" r="r" t="t"/>
              <a:pathLst>
                <a:path extrusionOk="0" h="37224" w="16287">
                  <a:moveTo>
                    <a:pt x="11127" y="0"/>
                  </a:moveTo>
                  <a:cubicBezTo>
                    <a:pt x="11079" y="0"/>
                    <a:pt x="11030" y="1"/>
                    <a:pt x="10981" y="3"/>
                  </a:cubicBezTo>
                  <a:cubicBezTo>
                    <a:pt x="7491" y="189"/>
                    <a:pt x="4979" y="4531"/>
                    <a:pt x="3878" y="7245"/>
                  </a:cubicBezTo>
                  <a:cubicBezTo>
                    <a:pt x="0" y="16938"/>
                    <a:pt x="838" y="26942"/>
                    <a:pt x="62" y="37224"/>
                  </a:cubicBezTo>
                  <a:lnTo>
                    <a:pt x="3304" y="37224"/>
                  </a:lnTo>
                  <a:cubicBezTo>
                    <a:pt x="5242" y="32897"/>
                    <a:pt x="7817" y="26756"/>
                    <a:pt x="9569" y="22289"/>
                  </a:cubicBezTo>
                  <a:cubicBezTo>
                    <a:pt x="10531" y="19839"/>
                    <a:pt x="11446" y="17249"/>
                    <a:pt x="12082" y="14674"/>
                  </a:cubicBezTo>
                  <a:cubicBezTo>
                    <a:pt x="13050" y="10633"/>
                    <a:pt x="16286" y="0"/>
                    <a:pt x="11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7708220" y="2603884"/>
              <a:ext cx="544857" cy="1265671"/>
            </a:xfrm>
            <a:custGeom>
              <a:rect b="b" l="l" r="r" t="t"/>
              <a:pathLst>
                <a:path extrusionOk="0" h="37253" w="16037">
                  <a:moveTo>
                    <a:pt x="5491" y="1"/>
                  </a:moveTo>
                  <a:cubicBezTo>
                    <a:pt x="4842" y="1"/>
                    <a:pt x="4174" y="190"/>
                    <a:pt x="3490" y="606"/>
                  </a:cubicBezTo>
                  <a:cubicBezTo>
                    <a:pt x="1" y="2746"/>
                    <a:pt x="2389" y="9663"/>
                    <a:pt x="3304" y="12625"/>
                  </a:cubicBezTo>
                  <a:cubicBezTo>
                    <a:pt x="4467" y="16580"/>
                    <a:pt x="6204" y="20379"/>
                    <a:pt x="7693" y="24195"/>
                  </a:cubicBezTo>
                  <a:cubicBezTo>
                    <a:pt x="9368" y="28522"/>
                    <a:pt x="11058" y="32926"/>
                    <a:pt x="12733" y="37253"/>
                  </a:cubicBezTo>
                  <a:lnTo>
                    <a:pt x="15959" y="37253"/>
                  </a:lnTo>
                  <a:cubicBezTo>
                    <a:pt x="15835" y="30336"/>
                    <a:pt x="16037" y="23481"/>
                    <a:pt x="15184" y="16642"/>
                  </a:cubicBezTo>
                  <a:cubicBezTo>
                    <a:pt x="14619" y="12039"/>
                    <a:pt x="10673" y="1"/>
                    <a:pt x="5491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7521697" y="2982059"/>
              <a:ext cx="632343" cy="887495"/>
            </a:xfrm>
            <a:custGeom>
              <a:rect b="b" l="l" r="r" t="t"/>
              <a:pathLst>
                <a:path extrusionOk="0" h="26122" w="18612">
                  <a:moveTo>
                    <a:pt x="4661" y="0"/>
                  </a:moveTo>
                  <a:cubicBezTo>
                    <a:pt x="3940" y="0"/>
                    <a:pt x="3170" y="160"/>
                    <a:pt x="2528" y="532"/>
                  </a:cubicBezTo>
                  <a:cubicBezTo>
                    <a:pt x="1288" y="1246"/>
                    <a:pt x="838" y="2657"/>
                    <a:pt x="652" y="3898"/>
                  </a:cubicBezTo>
                  <a:cubicBezTo>
                    <a:pt x="0" y="9326"/>
                    <a:pt x="4467" y="14552"/>
                    <a:pt x="8081" y="19329"/>
                  </a:cubicBezTo>
                  <a:cubicBezTo>
                    <a:pt x="9693" y="21469"/>
                    <a:pt x="13307" y="26122"/>
                    <a:pt x="13307" y="26122"/>
                  </a:cubicBezTo>
                  <a:lnTo>
                    <a:pt x="18611" y="26122"/>
                  </a:lnTo>
                  <a:cubicBezTo>
                    <a:pt x="18611" y="26122"/>
                    <a:pt x="14610" y="11063"/>
                    <a:pt x="12020" y="6798"/>
                  </a:cubicBezTo>
                  <a:cubicBezTo>
                    <a:pt x="10733" y="4596"/>
                    <a:pt x="8081" y="331"/>
                    <a:pt x="5103" y="21"/>
                  </a:cubicBezTo>
                  <a:cubicBezTo>
                    <a:pt x="4959" y="7"/>
                    <a:pt x="4811" y="0"/>
                    <a:pt x="4661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7881560" y="2727723"/>
              <a:ext cx="296704" cy="1141832"/>
            </a:xfrm>
            <a:custGeom>
              <a:rect b="b" l="l" r="r" t="t"/>
              <a:pathLst>
                <a:path extrusionOk="0" fill="none" h="33608" w="8733">
                  <a:moveTo>
                    <a:pt x="1" y="0"/>
                  </a:moveTo>
                  <a:cubicBezTo>
                    <a:pt x="4343" y="8856"/>
                    <a:pt x="8670" y="25342"/>
                    <a:pt x="8732" y="3360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7649205" y="3074947"/>
              <a:ext cx="397338" cy="794607"/>
            </a:xfrm>
            <a:custGeom>
              <a:rect b="b" l="l" r="r" t="t"/>
              <a:pathLst>
                <a:path extrusionOk="0" fill="none" h="23388" w="11695">
                  <a:moveTo>
                    <a:pt x="1" y="1"/>
                  </a:moveTo>
                  <a:cubicBezTo>
                    <a:pt x="3878" y="7429"/>
                    <a:pt x="11694" y="23388"/>
                    <a:pt x="11694" y="2338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8285726" y="2686103"/>
              <a:ext cx="311958" cy="1183451"/>
            </a:xfrm>
            <a:custGeom>
              <a:rect b="b" l="l" r="r" t="t"/>
              <a:pathLst>
                <a:path extrusionOk="0" fill="none" h="34833" w="9182">
                  <a:moveTo>
                    <a:pt x="9181" y="0"/>
                  </a:moveTo>
                  <a:cubicBezTo>
                    <a:pt x="6080" y="7041"/>
                    <a:pt x="1753" y="22224"/>
                    <a:pt x="0" y="3483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8349463" y="2924132"/>
              <a:ext cx="645525" cy="945422"/>
            </a:xfrm>
            <a:custGeom>
              <a:rect b="b" l="l" r="r" t="t"/>
              <a:pathLst>
                <a:path extrusionOk="0" h="27827" w="19000">
                  <a:moveTo>
                    <a:pt x="15665" y="0"/>
                  </a:moveTo>
                  <a:cubicBezTo>
                    <a:pt x="14929" y="0"/>
                    <a:pt x="14162" y="266"/>
                    <a:pt x="13509" y="563"/>
                  </a:cubicBezTo>
                  <a:cubicBezTo>
                    <a:pt x="8856" y="2749"/>
                    <a:pt x="4390" y="10318"/>
                    <a:pt x="3041" y="15218"/>
                  </a:cubicBezTo>
                  <a:cubicBezTo>
                    <a:pt x="1815" y="19809"/>
                    <a:pt x="1" y="27827"/>
                    <a:pt x="1" y="27827"/>
                  </a:cubicBezTo>
                  <a:lnTo>
                    <a:pt x="4452" y="27827"/>
                  </a:lnTo>
                  <a:cubicBezTo>
                    <a:pt x="7430" y="24012"/>
                    <a:pt x="11183" y="17684"/>
                    <a:pt x="13757" y="13667"/>
                  </a:cubicBezTo>
                  <a:cubicBezTo>
                    <a:pt x="15122" y="11605"/>
                    <a:pt x="18999" y="4300"/>
                    <a:pt x="18162" y="1974"/>
                  </a:cubicBezTo>
                  <a:cubicBezTo>
                    <a:pt x="17960" y="1260"/>
                    <a:pt x="17510" y="687"/>
                    <a:pt x="16859" y="299"/>
                  </a:cubicBezTo>
                  <a:cubicBezTo>
                    <a:pt x="16489" y="86"/>
                    <a:pt x="16082" y="0"/>
                    <a:pt x="15665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8386869" y="2998027"/>
              <a:ext cx="506941" cy="871527"/>
            </a:xfrm>
            <a:custGeom>
              <a:rect b="b" l="l" r="r" t="t"/>
              <a:pathLst>
                <a:path extrusionOk="0" fill="none" h="25652" w="14921">
                  <a:moveTo>
                    <a:pt x="14920" y="0"/>
                  </a:moveTo>
                  <a:cubicBezTo>
                    <a:pt x="9430" y="4777"/>
                    <a:pt x="2064" y="20022"/>
                    <a:pt x="1" y="2565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26"/>
          <p:cNvGrpSpPr/>
          <p:nvPr/>
        </p:nvGrpSpPr>
        <p:grpSpPr>
          <a:xfrm rot="10800000">
            <a:off x="7776292" y="4057997"/>
            <a:ext cx="929514" cy="767851"/>
            <a:chOff x="6101758" y="2859784"/>
            <a:chExt cx="1222079" cy="1009533"/>
          </a:xfrm>
        </p:grpSpPr>
        <p:sp>
          <p:nvSpPr>
            <p:cNvPr id="575" name="Google Shape;575;p26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27"/>
          <p:cNvGrpSpPr/>
          <p:nvPr/>
        </p:nvGrpSpPr>
        <p:grpSpPr>
          <a:xfrm>
            <a:off x="-115600" y="129458"/>
            <a:ext cx="9118706" cy="4740142"/>
            <a:chOff x="-115600" y="129458"/>
            <a:chExt cx="9118706" cy="4740142"/>
          </a:xfrm>
        </p:grpSpPr>
        <p:sp>
          <p:nvSpPr>
            <p:cNvPr id="587" name="Google Shape;587;p27"/>
            <p:cNvSpPr/>
            <p:nvPr/>
          </p:nvSpPr>
          <p:spPr>
            <a:xfrm>
              <a:off x="4461224" y="527348"/>
              <a:ext cx="97960" cy="97960"/>
            </a:xfrm>
            <a:custGeom>
              <a:rect b="b" l="l" r="r" t="t"/>
              <a:pathLst>
                <a:path extrusionOk="0" fill="none" h="2768" w="2768">
                  <a:moveTo>
                    <a:pt x="2767" y="1357"/>
                  </a:moveTo>
                  <a:cubicBezTo>
                    <a:pt x="2767" y="2157"/>
                    <a:pt x="2143" y="2767"/>
                    <a:pt x="1411" y="2767"/>
                  </a:cubicBezTo>
                  <a:cubicBezTo>
                    <a:pt x="624" y="2767"/>
                    <a:pt x="1" y="2157"/>
                    <a:pt x="1" y="1357"/>
                  </a:cubicBezTo>
                  <a:cubicBezTo>
                    <a:pt x="1" y="624"/>
                    <a:pt x="624" y="1"/>
                    <a:pt x="1411" y="1"/>
                  </a:cubicBezTo>
                  <a:cubicBezTo>
                    <a:pt x="2143" y="1"/>
                    <a:pt x="2767" y="624"/>
                    <a:pt x="2767" y="1357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8718925" y="203388"/>
              <a:ext cx="97960" cy="97924"/>
            </a:xfrm>
            <a:custGeom>
              <a:rect b="b" l="l" r="r" t="t"/>
              <a:pathLst>
                <a:path extrusionOk="0" fill="none" h="2767" w="2768">
                  <a:moveTo>
                    <a:pt x="2767" y="1356"/>
                  </a:moveTo>
                  <a:cubicBezTo>
                    <a:pt x="2767" y="2157"/>
                    <a:pt x="2143" y="2767"/>
                    <a:pt x="1411" y="2767"/>
                  </a:cubicBezTo>
                  <a:cubicBezTo>
                    <a:pt x="624" y="2767"/>
                    <a:pt x="1" y="2157"/>
                    <a:pt x="1" y="1356"/>
                  </a:cubicBezTo>
                  <a:cubicBezTo>
                    <a:pt x="1" y="624"/>
                    <a:pt x="624" y="0"/>
                    <a:pt x="1411" y="0"/>
                  </a:cubicBezTo>
                  <a:cubicBezTo>
                    <a:pt x="2143" y="0"/>
                    <a:pt x="2767" y="624"/>
                    <a:pt x="2767" y="1356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1295447" y="1113371"/>
              <a:ext cx="97924" cy="97960"/>
            </a:xfrm>
            <a:custGeom>
              <a:rect b="b" l="l" r="r" t="t"/>
              <a:pathLst>
                <a:path extrusionOk="0" fill="none" h="2768" w="2767">
                  <a:moveTo>
                    <a:pt x="2767" y="1411"/>
                  </a:moveTo>
                  <a:cubicBezTo>
                    <a:pt x="2767" y="2143"/>
                    <a:pt x="2156" y="2767"/>
                    <a:pt x="1356" y="2767"/>
                  </a:cubicBezTo>
                  <a:cubicBezTo>
                    <a:pt x="624" y="2767"/>
                    <a:pt x="0" y="2143"/>
                    <a:pt x="0" y="1411"/>
                  </a:cubicBezTo>
                  <a:cubicBezTo>
                    <a:pt x="0" y="624"/>
                    <a:pt x="624" y="1"/>
                    <a:pt x="1356" y="1"/>
                  </a:cubicBezTo>
                  <a:cubicBezTo>
                    <a:pt x="2156" y="1"/>
                    <a:pt x="2767" y="624"/>
                    <a:pt x="2767" y="1411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29630" y="641587"/>
              <a:ext cx="154088" cy="151682"/>
            </a:xfrm>
            <a:custGeom>
              <a:rect b="b" l="l" r="r" t="t"/>
              <a:pathLst>
                <a:path extrusionOk="0" fill="none" h="4286" w="4354">
                  <a:moveTo>
                    <a:pt x="3784" y="54"/>
                  </a:moveTo>
                  <a:lnTo>
                    <a:pt x="339" y="963"/>
                  </a:lnTo>
                  <a:cubicBezTo>
                    <a:pt x="54" y="1072"/>
                    <a:pt x="0" y="1465"/>
                    <a:pt x="231" y="1750"/>
                  </a:cubicBezTo>
                  <a:lnTo>
                    <a:pt x="2713" y="4123"/>
                  </a:lnTo>
                  <a:cubicBezTo>
                    <a:pt x="2943" y="4286"/>
                    <a:pt x="3228" y="4232"/>
                    <a:pt x="3282" y="3947"/>
                  </a:cubicBezTo>
                  <a:lnTo>
                    <a:pt x="4245" y="678"/>
                  </a:lnTo>
                  <a:cubicBezTo>
                    <a:pt x="4353" y="339"/>
                    <a:pt x="4069" y="0"/>
                    <a:pt x="3784" y="54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8768824" y="1745472"/>
              <a:ext cx="144037" cy="157946"/>
            </a:xfrm>
            <a:custGeom>
              <a:rect b="b" l="l" r="r" t="t"/>
              <a:pathLst>
                <a:path extrusionOk="0" fill="none" h="4463" w="4070">
                  <a:moveTo>
                    <a:pt x="3839" y="2252"/>
                  </a:moveTo>
                  <a:lnTo>
                    <a:pt x="964" y="163"/>
                  </a:lnTo>
                  <a:cubicBezTo>
                    <a:pt x="679" y="1"/>
                    <a:pt x="286" y="218"/>
                    <a:pt x="286" y="557"/>
                  </a:cubicBezTo>
                  <a:lnTo>
                    <a:pt x="1" y="4015"/>
                  </a:lnTo>
                  <a:cubicBezTo>
                    <a:pt x="1" y="4286"/>
                    <a:pt x="232" y="4462"/>
                    <a:pt x="449" y="4354"/>
                  </a:cubicBezTo>
                  <a:lnTo>
                    <a:pt x="3622" y="2998"/>
                  </a:lnTo>
                  <a:cubicBezTo>
                    <a:pt x="3961" y="2876"/>
                    <a:pt x="4070" y="2428"/>
                    <a:pt x="3839" y="225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953583" y="203407"/>
              <a:ext cx="257745" cy="35"/>
            </a:xfrm>
            <a:custGeom>
              <a:rect b="b" l="l" r="r" t="t"/>
              <a:pathLst>
                <a:path extrusionOk="0" fill="none" h="1" w="7283">
                  <a:moveTo>
                    <a:pt x="0" y="1"/>
                  </a:moveTo>
                  <a:lnTo>
                    <a:pt x="7283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1513344" y="129458"/>
              <a:ext cx="132005" cy="35"/>
            </a:xfrm>
            <a:custGeom>
              <a:rect b="b" l="l" r="r" t="t"/>
              <a:pathLst>
                <a:path extrusionOk="0" fill="none" h="1" w="3730">
                  <a:moveTo>
                    <a:pt x="0" y="1"/>
                  </a:moveTo>
                  <a:lnTo>
                    <a:pt x="373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999764" y="363669"/>
              <a:ext cx="35" cy="84051"/>
            </a:xfrm>
            <a:custGeom>
              <a:rect b="b" l="l" r="r" t="t"/>
              <a:pathLst>
                <a:path extrusionOk="0" fill="none" h="2375" w="1">
                  <a:moveTo>
                    <a:pt x="1" y="1"/>
                  </a:moveTo>
                  <a:lnTo>
                    <a:pt x="1" y="237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957544" y="405429"/>
              <a:ext cx="85962" cy="35"/>
            </a:xfrm>
            <a:custGeom>
              <a:rect b="b" l="l" r="r" t="t"/>
              <a:pathLst>
                <a:path extrusionOk="0" fill="none" h="1" w="2429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957544" y="405429"/>
              <a:ext cx="85962" cy="35"/>
            </a:xfrm>
            <a:custGeom>
              <a:rect b="b" l="l" r="r" t="t"/>
              <a:pathLst>
                <a:path extrusionOk="0" fill="none" h="1" w="2429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8944320" y="1123098"/>
              <a:ext cx="35" cy="84016"/>
            </a:xfrm>
            <a:custGeom>
              <a:rect b="b" l="l" r="r" t="t"/>
              <a:pathLst>
                <a:path extrusionOk="0" fill="none" h="2374" w="1">
                  <a:moveTo>
                    <a:pt x="0" y="0"/>
                  </a:moveTo>
                  <a:lnTo>
                    <a:pt x="0" y="2373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8900153" y="11653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8900153" y="11653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345400" y="3901013"/>
              <a:ext cx="0" cy="63844"/>
            </a:xfrm>
            <a:custGeom>
              <a:rect b="b" l="l" r="r" t="t"/>
              <a:pathLst>
                <a:path extrusionOk="0" fill="none" h="1804" w="0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1313230" y="3932687"/>
              <a:ext cx="64339" cy="35"/>
            </a:xfrm>
            <a:custGeom>
              <a:rect b="b" l="l" r="r" t="t"/>
              <a:pathLst>
                <a:path extrusionOk="0" fill="none" h="1" w="1818">
                  <a:moveTo>
                    <a:pt x="181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8314806" y="3761286"/>
              <a:ext cx="61932" cy="61932"/>
            </a:xfrm>
            <a:custGeom>
              <a:rect b="b" l="l" r="r" t="t"/>
              <a:pathLst>
                <a:path extrusionOk="0" fill="none" h="1750" w="1750">
                  <a:moveTo>
                    <a:pt x="1750" y="841"/>
                  </a:moveTo>
                  <a:cubicBezTo>
                    <a:pt x="1750" y="1357"/>
                    <a:pt x="1357" y="1750"/>
                    <a:pt x="909" y="1750"/>
                  </a:cubicBezTo>
                  <a:cubicBezTo>
                    <a:pt x="394" y="1750"/>
                    <a:pt x="0" y="1357"/>
                    <a:pt x="0" y="841"/>
                  </a:cubicBezTo>
                  <a:cubicBezTo>
                    <a:pt x="0" y="394"/>
                    <a:pt x="394" y="0"/>
                    <a:pt x="909" y="0"/>
                  </a:cubicBezTo>
                  <a:cubicBezTo>
                    <a:pt x="1357" y="0"/>
                    <a:pt x="1750" y="394"/>
                    <a:pt x="1750" y="841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8106996" y="4515306"/>
              <a:ext cx="166085" cy="0"/>
            </a:xfrm>
            <a:custGeom>
              <a:rect b="b" l="l" r="r" t="t"/>
              <a:pathLst>
                <a:path extrusionOk="0" fill="none" h="0" w="4693">
                  <a:moveTo>
                    <a:pt x="0" y="0"/>
                  </a:moveTo>
                  <a:lnTo>
                    <a:pt x="4693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2851440" y="4584882"/>
              <a:ext cx="35" cy="66285"/>
            </a:xfrm>
            <a:custGeom>
              <a:rect b="b" l="l" r="r" t="t"/>
              <a:pathLst>
                <a:path extrusionOk="0" fill="none" h="1873" w="1">
                  <a:moveTo>
                    <a:pt x="1" y="0"/>
                  </a:moveTo>
                  <a:lnTo>
                    <a:pt x="1" y="1872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2819305" y="4617052"/>
              <a:ext cx="64339" cy="35"/>
            </a:xfrm>
            <a:custGeom>
              <a:rect b="b" l="l" r="r" t="t"/>
              <a:pathLst>
                <a:path extrusionOk="0" fill="none" h="1" w="1818">
                  <a:moveTo>
                    <a:pt x="181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1933334" y="4584925"/>
              <a:ext cx="61933" cy="61968"/>
            </a:xfrm>
            <a:custGeom>
              <a:rect b="b" l="l" r="r" t="t"/>
              <a:pathLst>
                <a:path extrusionOk="0" fill="none" h="1751" w="1750">
                  <a:moveTo>
                    <a:pt x="1750" y="842"/>
                  </a:moveTo>
                  <a:cubicBezTo>
                    <a:pt x="1750" y="1357"/>
                    <a:pt x="1357" y="1750"/>
                    <a:pt x="841" y="1750"/>
                  </a:cubicBezTo>
                  <a:cubicBezTo>
                    <a:pt x="394" y="1750"/>
                    <a:pt x="0" y="1357"/>
                    <a:pt x="0" y="842"/>
                  </a:cubicBezTo>
                  <a:cubicBezTo>
                    <a:pt x="0" y="394"/>
                    <a:pt x="394" y="1"/>
                    <a:pt x="841" y="1"/>
                  </a:cubicBezTo>
                  <a:cubicBezTo>
                    <a:pt x="1357" y="1"/>
                    <a:pt x="1750" y="394"/>
                    <a:pt x="1750" y="84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401301" y="4554702"/>
              <a:ext cx="128183" cy="35"/>
            </a:xfrm>
            <a:custGeom>
              <a:rect b="b" l="l" r="r" t="t"/>
              <a:pathLst>
                <a:path extrusionOk="0" fill="none" h="1" w="3622">
                  <a:moveTo>
                    <a:pt x="3622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8694930" y="3999355"/>
              <a:ext cx="35" cy="63844"/>
            </a:xfrm>
            <a:custGeom>
              <a:rect b="b" l="l" r="r" t="t"/>
              <a:pathLst>
                <a:path extrusionOk="0" fill="none" h="1804" w="1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8662761" y="4031029"/>
              <a:ext cx="64374" cy="35"/>
            </a:xfrm>
            <a:custGeom>
              <a:rect b="b" l="l" r="r" t="t"/>
              <a:pathLst>
                <a:path extrusionOk="0" fill="none" h="1" w="1819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8748688" y="3667220"/>
              <a:ext cx="254419" cy="35"/>
            </a:xfrm>
            <a:custGeom>
              <a:rect b="b" l="l" r="r" t="t"/>
              <a:pathLst>
                <a:path extrusionOk="0" fill="none" h="1" w="7189">
                  <a:moveTo>
                    <a:pt x="0" y="0"/>
                  </a:moveTo>
                  <a:lnTo>
                    <a:pt x="7188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8792854" y="3001038"/>
              <a:ext cx="138233" cy="35"/>
            </a:xfrm>
            <a:custGeom>
              <a:rect b="b" l="l" r="r" t="t"/>
              <a:pathLst>
                <a:path extrusionOk="0" fill="none" h="1" w="3906">
                  <a:moveTo>
                    <a:pt x="0" y="0"/>
                  </a:moveTo>
                  <a:lnTo>
                    <a:pt x="3906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12" name="Google Shape;612;p27"/>
            <p:cNvCxnSpPr/>
            <p:nvPr/>
          </p:nvCxnSpPr>
          <p:spPr>
            <a:xfrm>
              <a:off x="-115600" y="4869600"/>
              <a:ext cx="7048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3" name="Google Shape;613;p27"/>
            <p:cNvSpPr/>
            <p:nvPr/>
          </p:nvSpPr>
          <p:spPr>
            <a:xfrm flipH="1">
              <a:off x="269926" y="1983759"/>
              <a:ext cx="144037" cy="157946"/>
            </a:xfrm>
            <a:custGeom>
              <a:rect b="b" l="l" r="r" t="t"/>
              <a:pathLst>
                <a:path extrusionOk="0" fill="none" h="4463" w="4070">
                  <a:moveTo>
                    <a:pt x="3839" y="2252"/>
                  </a:moveTo>
                  <a:lnTo>
                    <a:pt x="964" y="163"/>
                  </a:lnTo>
                  <a:cubicBezTo>
                    <a:pt x="679" y="1"/>
                    <a:pt x="286" y="218"/>
                    <a:pt x="286" y="557"/>
                  </a:cubicBezTo>
                  <a:lnTo>
                    <a:pt x="1" y="4015"/>
                  </a:lnTo>
                  <a:cubicBezTo>
                    <a:pt x="1" y="4286"/>
                    <a:pt x="232" y="4462"/>
                    <a:pt x="449" y="4354"/>
                  </a:cubicBezTo>
                  <a:lnTo>
                    <a:pt x="3622" y="2998"/>
                  </a:lnTo>
                  <a:cubicBezTo>
                    <a:pt x="3961" y="2876"/>
                    <a:pt x="4070" y="2428"/>
                    <a:pt x="3839" y="225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 flipH="1">
              <a:off x="238432" y="1361385"/>
              <a:ext cx="35" cy="84016"/>
            </a:xfrm>
            <a:custGeom>
              <a:rect b="b" l="l" r="r" t="t"/>
              <a:pathLst>
                <a:path extrusionOk="0" fill="none" h="2374" w="1">
                  <a:moveTo>
                    <a:pt x="0" y="0"/>
                  </a:moveTo>
                  <a:lnTo>
                    <a:pt x="0" y="2373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 flipH="1">
              <a:off x="196707" y="1403606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 flipH="1">
              <a:off x="196707" y="1403606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 flipH="1">
              <a:off x="487822" y="4237642"/>
              <a:ext cx="35" cy="63844"/>
            </a:xfrm>
            <a:custGeom>
              <a:rect b="b" l="l" r="r" t="t"/>
              <a:pathLst>
                <a:path extrusionOk="0" fill="none" h="1804" w="1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 flipH="1">
              <a:off x="455652" y="4269316"/>
              <a:ext cx="64374" cy="35"/>
            </a:xfrm>
            <a:custGeom>
              <a:rect b="b" l="l" r="r" t="t"/>
              <a:pathLst>
                <a:path extrusionOk="0" fill="none" h="1" w="1819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 flipH="1">
              <a:off x="179681" y="3905507"/>
              <a:ext cx="254419" cy="35"/>
            </a:xfrm>
            <a:custGeom>
              <a:rect b="b" l="l" r="r" t="t"/>
              <a:pathLst>
                <a:path extrusionOk="0" fill="none" h="1" w="7189">
                  <a:moveTo>
                    <a:pt x="0" y="0"/>
                  </a:moveTo>
                  <a:lnTo>
                    <a:pt x="7188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 flipH="1">
              <a:off x="251700" y="3239326"/>
              <a:ext cx="138233" cy="35"/>
            </a:xfrm>
            <a:custGeom>
              <a:rect b="b" l="l" r="r" t="t"/>
              <a:pathLst>
                <a:path extrusionOk="0" fill="none" h="1" w="3906">
                  <a:moveTo>
                    <a:pt x="0" y="0"/>
                  </a:moveTo>
                  <a:lnTo>
                    <a:pt x="3906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1" name="Google Shape;621;p27"/>
          <p:cNvSpPr/>
          <p:nvPr/>
        </p:nvSpPr>
        <p:spPr>
          <a:xfrm flipH="1">
            <a:off x="4260625" y="-35407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7"/>
          <p:cNvSpPr/>
          <p:nvPr/>
        </p:nvSpPr>
        <p:spPr>
          <a:xfrm flipH="1">
            <a:off x="7948625" y="4258300"/>
            <a:ext cx="2118000" cy="621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7"/>
          <p:cNvSpPr/>
          <p:nvPr/>
        </p:nvSpPr>
        <p:spPr>
          <a:xfrm flipH="1">
            <a:off x="-514350" y="360574"/>
            <a:ext cx="4049100" cy="621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7"/>
          <p:cNvSpPr txBox="1"/>
          <p:nvPr>
            <p:ph idx="1" type="subTitle"/>
          </p:nvPr>
        </p:nvSpPr>
        <p:spPr>
          <a:xfrm flipH="1">
            <a:off x="4608750" y="3192700"/>
            <a:ext cx="32007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5" name="Google Shape;625;p27"/>
          <p:cNvSpPr txBox="1"/>
          <p:nvPr>
            <p:ph type="title"/>
          </p:nvPr>
        </p:nvSpPr>
        <p:spPr>
          <a:xfrm flipH="1">
            <a:off x="4315050" y="2529950"/>
            <a:ext cx="3494400" cy="7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6" name="Google Shape;626;p27"/>
          <p:cNvSpPr txBox="1"/>
          <p:nvPr>
            <p:ph hasCustomPrompt="1" idx="2" type="title"/>
          </p:nvPr>
        </p:nvSpPr>
        <p:spPr>
          <a:xfrm flipH="1">
            <a:off x="5901750" y="1491425"/>
            <a:ext cx="19077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8"/>
          <p:cNvSpPr txBox="1"/>
          <p:nvPr>
            <p:ph type="title"/>
          </p:nvPr>
        </p:nvSpPr>
        <p:spPr>
          <a:xfrm>
            <a:off x="1018650" y="1735580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9" name="Google Shape;629;p28"/>
          <p:cNvSpPr txBox="1"/>
          <p:nvPr>
            <p:ph idx="1" type="subTitle"/>
          </p:nvPr>
        </p:nvSpPr>
        <p:spPr>
          <a:xfrm>
            <a:off x="1018650" y="2023155"/>
            <a:ext cx="301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0" name="Google Shape;630;p28"/>
          <p:cNvSpPr txBox="1"/>
          <p:nvPr>
            <p:ph idx="2" type="title"/>
          </p:nvPr>
        </p:nvSpPr>
        <p:spPr>
          <a:xfrm>
            <a:off x="1018650" y="3422225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31" name="Google Shape;631;p28"/>
          <p:cNvSpPr txBox="1"/>
          <p:nvPr>
            <p:ph idx="3" type="subTitle"/>
          </p:nvPr>
        </p:nvSpPr>
        <p:spPr>
          <a:xfrm>
            <a:off x="1018650" y="3709800"/>
            <a:ext cx="301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632" name="Google Shape;632;p28"/>
          <p:cNvGrpSpPr/>
          <p:nvPr/>
        </p:nvGrpSpPr>
        <p:grpSpPr>
          <a:xfrm>
            <a:off x="168169" y="151697"/>
            <a:ext cx="8942153" cy="4799996"/>
            <a:chOff x="168169" y="151697"/>
            <a:chExt cx="8942153" cy="4799996"/>
          </a:xfrm>
        </p:grpSpPr>
        <p:sp>
          <p:nvSpPr>
            <p:cNvPr id="633" name="Google Shape;633;p28"/>
            <p:cNvSpPr/>
            <p:nvPr/>
          </p:nvSpPr>
          <p:spPr>
            <a:xfrm flipH="1">
              <a:off x="1900366" y="194838"/>
              <a:ext cx="97960" cy="97924"/>
            </a:xfrm>
            <a:custGeom>
              <a:rect b="b" l="l" r="r" t="t"/>
              <a:pathLst>
                <a:path extrusionOk="0" fill="none" h="2767" w="2768">
                  <a:moveTo>
                    <a:pt x="2767" y="1356"/>
                  </a:moveTo>
                  <a:cubicBezTo>
                    <a:pt x="2767" y="2157"/>
                    <a:pt x="2143" y="2767"/>
                    <a:pt x="1411" y="2767"/>
                  </a:cubicBezTo>
                  <a:cubicBezTo>
                    <a:pt x="624" y="2767"/>
                    <a:pt x="1" y="2157"/>
                    <a:pt x="1" y="1356"/>
                  </a:cubicBezTo>
                  <a:cubicBezTo>
                    <a:pt x="1" y="624"/>
                    <a:pt x="624" y="0"/>
                    <a:pt x="1411" y="0"/>
                  </a:cubicBezTo>
                  <a:cubicBezTo>
                    <a:pt x="2143" y="0"/>
                    <a:pt x="2767" y="624"/>
                    <a:pt x="2767" y="1356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 flipH="1">
              <a:off x="258413" y="1745472"/>
              <a:ext cx="144037" cy="157946"/>
            </a:xfrm>
            <a:custGeom>
              <a:rect b="b" l="l" r="r" t="t"/>
              <a:pathLst>
                <a:path extrusionOk="0" fill="none" h="4463" w="4070">
                  <a:moveTo>
                    <a:pt x="3839" y="2252"/>
                  </a:moveTo>
                  <a:lnTo>
                    <a:pt x="964" y="163"/>
                  </a:lnTo>
                  <a:cubicBezTo>
                    <a:pt x="679" y="1"/>
                    <a:pt x="286" y="218"/>
                    <a:pt x="286" y="557"/>
                  </a:cubicBezTo>
                  <a:lnTo>
                    <a:pt x="1" y="4015"/>
                  </a:lnTo>
                  <a:cubicBezTo>
                    <a:pt x="1" y="4286"/>
                    <a:pt x="232" y="4462"/>
                    <a:pt x="449" y="4354"/>
                  </a:cubicBezTo>
                  <a:lnTo>
                    <a:pt x="3622" y="2998"/>
                  </a:lnTo>
                  <a:cubicBezTo>
                    <a:pt x="3961" y="2876"/>
                    <a:pt x="4070" y="2428"/>
                    <a:pt x="3839" y="225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 flipH="1">
              <a:off x="3472239" y="151697"/>
              <a:ext cx="380159" cy="35"/>
            </a:xfrm>
            <a:custGeom>
              <a:rect b="b" l="l" r="r" t="t"/>
              <a:pathLst>
                <a:path extrusionOk="0" fill="none" h="1" w="10742">
                  <a:moveTo>
                    <a:pt x="1" y="1"/>
                  </a:moveTo>
                  <a:lnTo>
                    <a:pt x="10742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 flipH="1">
              <a:off x="684120" y="1199298"/>
              <a:ext cx="35" cy="84016"/>
            </a:xfrm>
            <a:custGeom>
              <a:rect b="b" l="l" r="r" t="t"/>
              <a:pathLst>
                <a:path extrusionOk="0" fill="none" h="2374" w="1">
                  <a:moveTo>
                    <a:pt x="0" y="0"/>
                  </a:moveTo>
                  <a:lnTo>
                    <a:pt x="0" y="2373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 flipH="1">
              <a:off x="642395" y="12415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 flipH="1">
              <a:off x="642395" y="12415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 flipH="1">
              <a:off x="1018638" y="4668161"/>
              <a:ext cx="253923" cy="35"/>
            </a:xfrm>
            <a:custGeom>
              <a:rect b="b" l="l" r="r" t="t"/>
              <a:pathLst>
                <a:path extrusionOk="0" fill="none" h="1" w="7175">
                  <a:moveTo>
                    <a:pt x="1" y="0"/>
                  </a:moveTo>
                  <a:lnTo>
                    <a:pt x="7175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 flipH="1">
              <a:off x="309206" y="4804156"/>
              <a:ext cx="166085" cy="0"/>
            </a:xfrm>
            <a:custGeom>
              <a:rect b="b" l="l" r="r" t="t"/>
              <a:pathLst>
                <a:path extrusionOk="0" fill="none" h="0" w="4693">
                  <a:moveTo>
                    <a:pt x="0" y="0"/>
                  </a:moveTo>
                  <a:lnTo>
                    <a:pt x="4693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 flipH="1">
              <a:off x="6319800" y="4584882"/>
              <a:ext cx="35" cy="66285"/>
            </a:xfrm>
            <a:custGeom>
              <a:rect b="b" l="l" r="r" t="t"/>
              <a:pathLst>
                <a:path extrusionOk="0" fill="none" h="1873" w="1">
                  <a:moveTo>
                    <a:pt x="1" y="0"/>
                  </a:moveTo>
                  <a:lnTo>
                    <a:pt x="1" y="1872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flipH="1">
              <a:off x="6287631" y="4617052"/>
              <a:ext cx="64339" cy="35"/>
            </a:xfrm>
            <a:custGeom>
              <a:rect b="b" l="l" r="r" t="t"/>
              <a:pathLst>
                <a:path extrusionOk="0" fill="none" h="1" w="1818">
                  <a:moveTo>
                    <a:pt x="181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 flipH="1">
              <a:off x="4890009" y="4889725"/>
              <a:ext cx="61932" cy="61968"/>
            </a:xfrm>
            <a:custGeom>
              <a:rect b="b" l="l" r="r" t="t"/>
              <a:pathLst>
                <a:path extrusionOk="0" fill="none" h="1751" w="1750">
                  <a:moveTo>
                    <a:pt x="1750" y="842"/>
                  </a:moveTo>
                  <a:cubicBezTo>
                    <a:pt x="1750" y="1357"/>
                    <a:pt x="1357" y="1750"/>
                    <a:pt x="841" y="1750"/>
                  </a:cubicBezTo>
                  <a:cubicBezTo>
                    <a:pt x="394" y="1750"/>
                    <a:pt x="0" y="1357"/>
                    <a:pt x="0" y="842"/>
                  </a:cubicBezTo>
                  <a:cubicBezTo>
                    <a:pt x="0" y="394"/>
                    <a:pt x="394" y="1"/>
                    <a:pt x="841" y="1"/>
                  </a:cubicBezTo>
                  <a:cubicBezTo>
                    <a:pt x="1357" y="1"/>
                    <a:pt x="1750" y="394"/>
                    <a:pt x="1750" y="84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 flipH="1">
              <a:off x="3188068" y="4637189"/>
              <a:ext cx="60021" cy="61968"/>
            </a:xfrm>
            <a:custGeom>
              <a:rect b="b" l="l" r="r" t="t"/>
              <a:pathLst>
                <a:path extrusionOk="0" fill="none" h="1751" w="1696">
                  <a:moveTo>
                    <a:pt x="1695" y="896"/>
                  </a:moveTo>
                  <a:cubicBezTo>
                    <a:pt x="1695" y="1357"/>
                    <a:pt x="1302" y="1750"/>
                    <a:pt x="841" y="1750"/>
                  </a:cubicBezTo>
                  <a:cubicBezTo>
                    <a:pt x="339" y="1750"/>
                    <a:pt x="0" y="1357"/>
                    <a:pt x="0" y="896"/>
                  </a:cubicBezTo>
                  <a:cubicBezTo>
                    <a:pt x="0" y="394"/>
                    <a:pt x="339" y="1"/>
                    <a:pt x="841" y="1"/>
                  </a:cubicBezTo>
                  <a:cubicBezTo>
                    <a:pt x="1302" y="1"/>
                    <a:pt x="1695" y="394"/>
                    <a:pt x="1695" y="896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 flipH="1">
              <a:off x="3832166" y="4401067"/>
              <a:ext cx="253923" cy="35"/>
            </a:xfrm>
            <a:custGeom>
              <a:rect b="b" l="l" r="r" t="t"/>
              <a:pathLst>
                <a:path extrusionOk="0" fill="none" h="1" w="7175">
                  <a:moveTo>
                    <a:pt x="0" y="0"/>
                  </a:moveTo>
                  <a:lnTo>
                    <a:pt x="7174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 flipH="1">
              <a:off x="476309" y="3999355"/>
              <a:ext cx="35" cy="63844"/>
            </a:xfrm>
            <a:custGeom>
              <a:rect b="b" l="l" r="r" t="t"/>
              <a:pathLst>
                <a:path extrusionOk="0" fill="none" h="1804" w="1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 flipH="1">
              <a:off x="444140" y="4031029"/>
              <a:ext cx="64374" cy="35"/>
            </a:xfrm>
            <a:custGeom>
              <a:rect b="b" l="l" r="r" t="t"/>
              <a:pathLst>
                <a:path extrusionOk="0" fill="none" h="1" w="1819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 flipH="1">
              <a:off x="168169" y="3667220"/>
              <a:ext cx="254419" cy="35"/>
            </a:xfrm>
            <a:custGeom>
              <a:rect b="b" l="l" r="r" t="t"/>
              <a:pathLst>
                <a:path extrusionOk="0" fill="none" h="1" w="7189">
                  <a:moveTo>
                    <a:pt x="0" y="0"/>
                  </a:moveTo>
                  <a:lnTo>
                    <a:pt x="7188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 flipH="1">
              <a:off x="240187" y="3001038"/>
              <a:ext cx="138233" cy="35"/>
            </a:xfrm>
            <a:custGeom>
              <a:rect b="b" l="l" r="r" t="t"/>
              <a:pathLst>
                <a:path extrusionOk="0" fill="none" h="1" w="3906">
                  <a:moveTo>
                    <a:pt x="0" y="0"/>
                  </a:moveTo>
                  <a:lnTo>
                    <a:pt x="3906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8876040" y="1593072"/>
              <a:ext cx="144037" cy="157946"/>
            </a:xfrm>
            <a:custGeom>
              <a:rect b="b" l="l" r="r" t="t"/>
              <a:pathLst>
                <a:path extrusionOk="0" fill="none" h="4463" w="4070">
                  <a:moveTo>
                    <a:pt x="3839" y="2252"/>
                  </a:moveTo>
                  <a:lnTo>
                    <a:pt x="964" y="163"/>
                  </a:lnTo>
                  <a:cubicBezTo>
                    <a:pt x="679" y="1"/>
                    <a:pt x="286" y="218"/>
                    <a:pt x="286" y="557"/>
                  </a:cubicBezTo>
                  <a:lnTo>
                    <a:pt x="1" y="4015"/>
                  </a:lnTo>
                  <a:cubicBezTo>
                    <a:pt x="1" y="4286"/>
                    <a:pt x="232" y="4462"/>
                    <a:pt x="449" y="4354"/>
                  </a:cubicBezTo>
                  <a:lnTo>
                    <a:pt x="3622" y="2998"/>
                  </a:lnTo>
                  <a:cubicBezTo>
                    <a:pt x="3961" y="2876"/>
                    <a:pt x="4070" y="2428"/>
                    <a:pt x="3839" y="225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8899135" y="208698"/>
              <a:ext cx="35" cy="84016"/>
            </a:xfrm>
            <a:custGeom>
              <a:rect b="b" l="l" r="r" t="t"/>
              <a:pathLst>
                <a:path extrusionOk="0" fill="none" h="2374" w="1">
                  <a:moveTo>
                    <a:pt x="0" y="0"/>
                  </a:moveTo>
                  <a:lnTo>
                    <a:pt x="0" y="2373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8854969" y="2509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8854969" y="2509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8803199" y="4651756"/>
              <a:ext cx="166085" cy="0"/>
            </a:xfrm>
            <a:custGeom>
              <a:rect b="b" l="l" r="r" t="t"/>
              <a:pathLst>
                <a:path extrusionOk="0" fill="none" h="0" w="4693">
                  <a:moveTo>
                    <a:pt x="0" y="0"/>
                  </a:moveTo>
                  <a:lnTo>
                    <a:pt x="4693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8802146" y="3846955"/>
              <a:ext cx="35" cy="63844"/>
            </a:xfrm>
            <a:custGeom>
              <a:rect b="b" l="l" r="r" t="t"/>
              <a:pathLst>
                <a:path extrusionOk="0" fill="none" h="1804" w="1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8769976" y="3878629"/>
              <a:ext cx="64374" cy="35"/>
            </a:xfrm>
            <a:custGeom>
              <a:rect b="b" l="l" r="r" t="t"/>
              <a:pathLst>
                <a:path extrusionOk="0" fill="none" h="1" w="1819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8855903" y="3514820"/>
              <a:ext cx="254419" cy="35"/>
            </a:xfrm>
            <a:custGeom>
              <a:rect b="b" l="l" r="r" t="t"/>
              <a:pathLst>
                <a:path extrusionOk="0" fill="none" h="1" w="7189">
                  <a:moveTo>
                    <a:pt x="0" y="0"/>
                  </a:moveTo>
                  <a:lnTo>
                    <a:pt x="7188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8900070" y="2848638"/>
              <a:ext cx="138233" cy="35"/>
            </a:xfrm>
            <a:custGeom>
              <a:rect b="b" l="l" r="r" t="t"/>
              <a:pathLst>
                <a:path extrusionOk="0" fill="none" h="1" w="3906">
                  <a:moveTo>
                    <a:pt x="0" y="0"/>
                  </a:moveTo>
                  <a:lnTo>
                    <a:pt x="3906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Google Shape;659;p28"/>
          <p:cNvSpPr txBox="1"/>
          <p:nvPr>
            <p:ph idx="4" type="title"/>
          </p:nvPr>
        </p:nvSpPr>
        <p:spPr>
          <a:xfrm>
            <a:off x="5411700" y="1736980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60" name="Google Shape;660;p28"/>
          <p:cNvSpPr txBox="1"/>
          <p:nvPr>
            <p:ph idx="5" type="subTitle"/>
          </p:nvPr>
        </p:nvSpPr>
        <p:spPr>
          <a:xfrm>
            <a:off x="5411700" y="2024555"/>
            <a:ext cx="301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1" name="Google Shape;661;p28"/>
          <p:cNvSpPr/>
          <p:nvPr/>
        </p:nvSpPr>
        <p:spPr>
          <a:xfrm flipH="1" rot="10800000">
            <a:off x="-666750" y="-24475"/>
            <a:ext cx="2118000" cy="8430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8"/>
          <p:cNvSpPr txBox="1"/>
          <p:nvPr>
            <p:ph idx="6" type="title"/>
          </p:nvPr>
        </p:nvSpPr>
        <p:spPr>
          <a:xfrm>
            <a:off x="731525" y="445025"/>
            <a:ext cx="769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29"/>
          <p:cNvGrpSpPr/>
          <p:nvPr/>
        </p:nvGrpSpPr>
        <p:grpSpPr>
          <a:xfrm>
            <a:off x="60995" y="129458"/>
            <a:ext cx="8935632" cy="4957350"/>
            <a:chOff x="60995" y="129458"/>
            <a:chExt cx="8935632" cy="4957350"/>
          </a:xfrm>
        </p:grpSpPr>
        <p:sp>
          <p:nvSpPr>
            <p:cNvPr id="665" name="Google Shape;665;p29"/>
            <p:cNvSpPr/>
            <p:nvPr/>
          </p:nvSpPr>
          <p:spPr>
            <a:xfrm>
              <a:off x="8650289" y="203388"/>
              <a:ext cx="97960" cy="97924"/>
            </a:xfrm>
            <a:custGeom>
              <a:rect b="b" l="l" r="r" t="t"/>
              <a:pathLst>
                <a:path extrusionOk="0" fill="none" h="2767" w="2768">
                  <a:moveTo>
                    <a:pt x="2767" y="1356"/>
                  </a:moveTo>
                  <a:cubicBezTo>
                    <a:pt x="2767" y="2157"/>
                    <a:pt x="2143" y="2767"/>
                    <a:pt x="1411" y="2767"/>
                  </a:cubicBezTo>
                  <a:cubicBezTo>
                    <a:pt x="624" y="2767"/>
                    <a:pt x="1" y="2157"/>
                    <a:pt x="1" y="1356"/>
                  </a:cubicBezTo>
                  <a:cubicBezTo>
                    <a:pt x="1" y="624"/>
                    <a:pt x="624" y="0"/>
                    <a:pt x="1411" y="0"/>
                  </a:cubicBezTo>
                  <a:cubicBezTo>
                    <a:pt x="2143" y="0"/>
                    <a:pt x="2767" y="624"/>
                    <a:pt x="2767" y="1356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1226812" y="1113371"/>
              <a:ext cx="97924" cy="97960"/>
            </a:xfrm>
            <a:custGeom>
              <a:rect b="b" l="l" r="r" t="t"/>
              <a:pathLst>
                <a:path extrusionOk="0" fill="none" h="2768" w="2767">
                  <a:moveTo>
                    <a:pt x="2767" y="1411"/>
                  </a:moveTo>
                  <a:cubicBezTo>
                    <a:pt x="2767" y="2143"/>
                    <a:pt x="2156" y="2767"/>
                    <a:pt x="1356" y="2767"/>
                  </a:cubicBezTo>
                  <a:cubicBezTo>
                    <a:pt x="624" y="2767"/>
                    <a:pt x="0" y="2143"/>
                    <a:pt x="0" y="1411"/>
                  </a:cubicBezTo>
                  <a:cubicBezTo>
                    <a:pt x="0" y="624"/>
                    <a:pt x="624" y="1"/>
                    <a:pt x="1356" y="1"/>
                  </a:cubicBezTo>
                  <a:cubicBezTo>
                    <a:pt x="2156" y="1"/>
                    <a:pt x="2767" y="624"/>
                    <a:pt x="2767" y="1411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0995" y="641587"/>
              <a:ext cx="154088" cy="151682"/>
            </a:xfrm>
            <a:custGeom>
              <a:rect b="b" l="l" r="r" t="t"/>
              <a:pathLst>
                <a:path extrusionOk="0" fill="none" h="4286" w="4354">
                  <a:moveTo>
                    <a:pt x="3784" y="54"/>
                  </a:moveTo>
                  <a:lnTo>
                    <a:pt x="339" y="963"/>
                  </a:lnTo>
                  <a:cubicBezTo>
                    <a:pt x="54" y="1072"/>
                    <a:pt x="0" y="1465"/>
                    <a:pt x="231" y="1750"/>
                  </a:cubicBezTo>
                  <a:lnTo>
                    <a:pt x="2713" y="4123"/>
                  </a:lnTo>
                  <a:cubicBezTo>
                    <a:pt x="2943" y="4286"/>
                    <a:pt x="3228" y="4232"/>
                    <a:pt x="3282" y="3947"/>
                  </a:cubicBezTo>
                  <a:lnTo>
                    <a:pt x="4245" y="678"/>
                  </a:lnTo>
                  <a:cubicBezTo>
                    <a:pt x="4353" y="339"/>
                    <a:pt x="4069" y="0"/>
                    <a:pt x="3784" y="54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8852589" y="1745472"/>
              <a:ext cx="144037" cy="157946"/>
            </a:xfrm>
            <a:custGeom>
              <a:rect b="b" l="l" r="r" t="t"/>
              <a:pathLst>
                <a:path extrusionOk="0" fill="none" h="4463" w="4070">
                  <a:moveTo>
                    <a:pt x="3839" y="2252"/>
                  </a:moveTo>
                  <a:lnTo>
                    <a:pt x="964" y="163"/>
                  </a:lnTo>
                  <a:cubicBezTo>
                    <a:pt x="679" y="1"/>
                    <a:pt x="286" y="218"/>
                    <a:pt x="286" y="557"/>
                  </a:cubicBezTo>
                  <a:lnTo>
                    <a:pt x="1" y="4015"/>
                  </a:lnTo>
                  <a:cubicBezTo>
                    <a:pt x="1" y="4286"/>
                    <a:pt x="232" y="4462"/>
                    <a:pt x="449" y="4354"/>
                  </a:cubicBezTo>
                  <a:lnTo>
                    <a:pt x="3622" y="2998"/>
                  </a:lnTo>
                  <a:cubicBezTo>
                    <a:pt x="3961" y="2876"/>
                    <a:pt x="4070" y="2428"/>
                    <a:pt x="3839" y="225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2642673" y="203407"/>
              <a:ext cx="257745" cy="35"/>
            </a:xfrm>
            <a:custGeom>
              <a:rect b="b" l="l" r="r" t="t"/>
              <a:pathLst>
                <a:path extrusionOk="0" fill="none" h="1" w="7283">
                  <a:moveTo>
                    <a:pt x="0" y="1"/>
                  </a:moveTo>
                  <a:lnTo>
                    <a:pt x="7283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1444709" y="129458"/>
              <a:ext cx="132005" cy="35"/>
            </a:xfrm>
            <a:custGeom>
              <a:rect b="b" l="l" r="r" t="t"/>
              <a:pathLst>
                <a:path extrusionOk="0" fill="none" h="1" w="3730">
                  <a:moveTo>
                    <a:pt x="0" y="1"/>
                  </a:moveTo>
                  <a:lnTo>
                    <a:pt x="373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931129" y="363669"/>
              <a:ext cx="35" cy="84051"/>
            </a:xfrm>
            <a:custGeom>
              <a:rect b="b" l="l" r="r" t="t"/>
              <a:pathLst>
                <a:path extrusionOk="0" fill="none" h="2375" w="1">
                  <a:moveTo>
                    <a:pt x="1" y="1"/>
                  </a:moveTo>
                  <a:lnTo>
                    <a:pt x="1" y="2374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888909" y="405429"/>
              <a:ext cx="85962" cy="35"/>
            </a:xfrm>
            <a:custGeom>
              <a:rect b="b" l="l" r="r" t="t"/>
              <a:pathLst>
                <a:path extrusionOk="0" fill="none" h="1" w="2429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888909" y="405429"/>
              <a:ext cx="85962" cy="35"/>
            </a:xfrm>
            <a:custGeom>
              <a:rect b="b" l="l" r="r" t="t"/>
              <a:pathLst>
                <a:path extrusionOk="0" fill="none" h="1" w="2429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8951885" y="970698"/>
              <a:ext cx="35" cy="84016"/>
            </a:xfrm>
            <a:custGeom>
              <a:rect b="b" l="l" r="r" t="t"/>
              <a:pathLst>
                <a:path extrusionOk="0" fill="none" h="2374" w="1">
                  <a:moveTo>
                    <a:pt x="0" y="0"/>
                  </a:moveTo>
                  <a:lnTo>
                    <a:pt x="0" y="2373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8907718" y="10129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8907718" y="10129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423968" y="3094545"/>
              <a:ext cx="35" cy="64339"/>
            </a:xfrm>
            <a:custGeom>
              <a:rect b="b" l="l" r="r" t="t"/>
              <a:pathLst>
                <a:path extrusionOk="0" fill="none" h="1818" w="1">
                  <a:moveTo>
                    <a:pt x="1" y="0"/>
                  </a:moveTo>
                  <a:lnTo>
                    <a:pt x="1" y="1818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391834" y="3126680"/>
              <a:ext cx="64339" cy="35"/>
            </a:xfrm>
            <a:custGeom>
              <a:rect b="b" l="l" r="r" t="t"/>
              <a:pathLst>
                <a:path extrusionOk="0" fill="none" h="1" w="1818">
                  <a:moveTo>
                    <a:pt x="1818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1750535" y="2618286"/>
              <a:ext cx="61933" cy="61933"/>
            </a:xfrm>
            <a:custGeom>
              <a:rect b="b" l="l" r="r" t="t"/>
              <a:pathLst>
                <a:path extrusionOk="0" fill="none" h="1750" w="1750">
                  <a:moveTo>
                    <a:pt x="1750" y="841"/>
                  </a:moveTo>
                  <a:cubicBezTo>
                    <a:pt x="1750" y="1357"/>
                    <a:pt x="1357" y="1750"/>
                    <a:pt x="909" y="1750"/>
                  </a:cubicBezTo>
                  <a:cubicBezTo>
                    <a:pt x="394" y="1750"/>
                    <a:pt x="0" y="1357"/>
                    <a:pt x="0" y="841"/>
                  </a:cubicBezTo>
                  <a:cubicBezTo>
                    <a:pt x="0" y="394"/>
                    <a:pt x="394" y="0"/>
                    <a:pt x="909" y="0"/>
                  </a:cubicBezTo>
                  <a:cubicBezTo>
                    <a:pt x="1357" y="0"/>
                    <a:pt x="1750" y="394"/>
                    <a:pt x="1750" y="841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8564204" y="4629049"/>
              <a:ext cx="253923" cy="35"/>
            </a:xfrm>
            <a:custGeom>
              <a:rect b="b" l="l" r="r" t="t"/>
              <a:pathLst>
                <a:path extrusionOk="0" fill="none" h="1" w="7175">
                  <a:moveTo>
                    <a:pt x="1" y="0"/>
                  </a:moveTo>
                  <a:lnTo>
                    <a:pt x="7175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8800361" y="4515306"/>
              <a:ext cx="166085" cy="0"/>
            </a:xfrm>
            <a:custGeom>
              <a:rect b="b" l="l" r="r" t="t"/>
              <a:pathLst>
                <a:path extrusionOk="0" fill="none" h="0" w="4693">
                  <a:moveTo>
                    <a:pt x="0" y="0"/>
                  </a:moveTo>
                  <a:lnTo>
                    <a:pt x="4693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2173204" y="4965882"/>
              <a:ext cx="35" cy="66285"/>
            </a:xfrm>
            <a:custGeom>
              <a:rect b="b" l="l" r="r" t="t"/>
              <a:pathLst>
                <a:path extrusionOk="0" fill="none" h="1873" w="1">
                  <a:moveTo>
                    <a:pt x="1" y="0"/>
                  </a:moveTo>
                  <a:lnTo>
                    <a:pt x="1" y="1872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2141070" y="4998052"/>
              <a:ext cx="64339" cy="35"/>
            </a:xfrm>
            <a:custGeom>
              <a:rect b="b" l="l" r="r" t="t"/>
              <a:pathLst>
                <a:path extrusionOk="0" fill="none" h="1" w="1818">
                  <a:moveTo>
                    <a:pt x="181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147650" y="3636250"/>
              <a:ext cx="61932" cy="61968"/>
            </a:xfrm>
            <a:custGeom>
              <a:rect b="b" l="l" r="r" t="t"/>
              <a:pathLst>
                <a:path extrusionOk="0" fill="none" h="1751" w="1750">
                  <a:moveTo>
                    <a:pt x="1750" y="842"/>
                  </a:moveTo>
                  <a:cubicBezTo>
                    <a:pt x="1750" y="1357"/>
                    <a:pt x="1357" y="1750"/>
                    <a:pt x="841" y="1750"/>
                  </a:cubicBezTo>
                  <a:cubicBezTo>
                    <a:pt x="394" y="1750"/>
                    <a:pt x="0" y="1357"/>
                    <a:pt x="0" y="842"/>
                  </a:cubicBezTo>
                  <a:cubicBezTo>
                    <a:pt x="0" y="394"/>
                    <a:pt x="394" y="1"/>
                    <a:pt x="841" y="1"/>
                  </a:cubicBezTo>
                  <a:cubicBezTo>
                    <a:pt x="1357" y="1"/>
                    <a:pt x="1750" y="394"/>
                    <a:pt x="1750" y="842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8844225" y="4898114"/>
              <a:ext cx="60021" cy="61968"/>
            </a:xfrm>
            <a:custGeom>
              <a:rect b="b" l="l" r="r" t="t"/>
              <a:pathLst>
                <a:path extrusionOk="0" fill="none" h="1751" w="1696">
                  <a:moveTo>
                    <a:pt x="1695" y="896"/>
                  </a:moveTo>
                  <a:cubicBezTo>
                    <a:pt x="1695" y="1357"/>
                    <a:pt x="1302" y="1750"/>
                    <a:pt x="841" y="1750"/>
                  </a:cubicBezTo>
                  <a:cubicBezTo>
                    <a:pt x="339" y="1750"/>
                    <a:pt x="0" y="1357"/>
                    <a:pt x="0" y="896"/>
                  </a:cubicBezTo>
                  <a:cubicBezTo>
                    <a:pt x="0" y="394"/>
                    <a:pt x="339" y="1"/>
                    <a:pt x="841" y="1"/>
                  </a:cubicBezTo>
                  <a:cubicBezTo>
                    <a:pt x="1302" y="1"/>
                    <a:pt x="1695" y="394"/>
                    <a:pt x="1695" y="896"/>
                  </a:cubicBezTo>
                  <a:close/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4774275" y="4997417"/>
              <a:ext cx="253923" cy="35"/>
            </a:xfrm>
            <a:custGeom>
              <a:rect b="b" l="l" r="r" t="t"/>
              <a:pathLst>
                <a:path extrusionOk="0" fill="none" h="1" w="7175">
                  <a:moveTo>
                    <a:pt x="0" y="0"/>
                  </a:moveTo>
                  <a:lnTo>
                    <a:pt x="7174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8724219" y="3001038"/>
              <a:ext cx="138233" cy="35"/>
            </a:xfrm>
            <a:custGeom>
              <a:rect b="b" l="l" r="r" t="t"/>
              <a:pathLst>
                <a:path extrusionOk="0" fill="none" h="1" w="3906">
                  <a:moveTo>
                    <a:pt x="0" y="0"/>
                  </a:moveTo>
                  <a:lnTo>
                    <a:pt x="3906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1916988" y="1747383"/>
              <a:ext cx="72019" cy="35"/>
            </a:xfrm>
            <a:custGeom>
              <a:rect b="b" l="l" r="r" t="t"/>
              <a:pathLst>
                <a:path extrusionOk="0" fill="none" h="1" w="2035">
                  <a:moveTo>
                    <a:pt x="0" y="1"/>
                  </a:moveTo>
                  <a:lnTo>
                    <a:pt x="2034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276577" y="2624055"/>
              <a:ext cx="112363" cy="35"/>
            </a:xfrm>
            <a:custGeom>
              <a:rect b="b" l="l" r="r" t="t"/>
              <a:pathLst>
                <a:path extrusionOk="0" fill="none" h="1" w="3175">
                  <a:moveTo>
                    <a:pt x="1" y="0"/>
                  </a:moveTo>
                  <a:lnTo>
                    <a:pt x="3174" y="0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944669" y="2322143"/>
              <a:ext cx="35" cy="46113"/>
            </a:xfrm>
            <a:custGeom>
              <a:rect b="b" l="l" r="r" t="t"/>
              <a:pathLst>
                <a:path extrusionOk="0" fill="none" h="1303" w="1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920675" y="2344226"/>
              <a:ext cx="46113" cy="35"/>
            </a:xfrm>
            <a:custGeom>
              <a:rect b="b" l="l" r="r" t="t"/>
              <a:pathLst>
                <a:path extrusionOk="0" fill="none" h="1" w="1303">
                  <a:moveTo>
                    <a:pt x="130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920675" y="2344226"/>
              <a:ext cx="46113" cy="35"/>
            </a:xfrm>
            <a:custGeom>
              <a:rect b="b" l="l" r="r" t="t"/>
              <a:pathLst>
                <a:path extrusionOk="0" fill="none" h="1" w="1303">
                  <a:moveTo>
                    <a:pt x="130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779521" y="50208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47261" y="50530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482617" y="3932377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448464" y="3964589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438186" y="4598010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484509" y="432532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29"/>
          <p:cNvSpPr/>
          <p:nvPr/>
        </p:nvSpPr>
        <p:spPr>
          <a:xfrm>
            <a:off x="-2932871" y="2148413"/>
            <a:ext cx="0" cy="63844"/>
          </a:xfrm>
          <a:custGeom>
            <a:rect b="b" l="l" r="r" t="t"/>
            <a:pathLst>
              <a:path extrusionOk="0" fill="none" h="1804" w="0">
                <a:moveTo>
                  <a:pt x="0" y="0"/>
                </a:moveTo>
                <a:lnTo>
                  <a:pt x="0" y="1804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29"/>
          <p:cNvSpPr/>
          <p:nvPr/>
        </p:nvSpPr>
        <p:spPr>
          <a:xfrm>
            <a:off x="-2965041" y="2180087"/>
            <a:ext cx="64339" cy="35"/>
          </a:xfrm>
          <a:custGeom>
            <a:rect b="b" l="l" r="r" t="t"/>
            <a:pathLst>
              <a:path extrusionOk="0" fill="none" h="1" w="1818">
                <a:moveTo>
                  <a:pt x="1818" y="0"/>
                </a:moveTo>
                <a:lnTo>
                  <a:pt x="0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9"/>
          <p:cNvSpPr/>
          <p:nvPr/>
        </p:nvSpPr>
        <p:spPr>
          <a:xfrm>
            <a:off x="-3672982" y="2802102"/>
            <a:ext cx="236157" cy="35"/>
          </a:xfrm>
          <a:custGeom>
            <a:rect b="b" l="l" r="r" t="t"/>
            <a:pathLst>
              <a:path extrusionOk="0" fill="none" h="1" w="6673">
                <a:moveTo>
                  <a:pt x="6673" y="1"/>
                </a:moveTo>
                <a:lnTo>
                  <a:pt x="1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9"/>
          <p:cNvSpPr/>
          <p:nvPr/>
        </p:nvSpPr>
        <p:spPr>
          <a:xfrm>
            <a:off x="-3876970" y="2802102"/>
            <a:ext cx="128183" cy="35"/>
          </a:xfrm>
          <a:custGeom>
            <a:rect b="b" l="l" r="r" t="t"/>
            <a:pathLst>
              <a:path extrusionOk="0" fill="none" h="1" w="3622">
                <a:moveTo>
                  <a:pt x="3622" y="1"/>
                </a:moveTo>
                <a:lnTo>
                  <a:pt x="1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9"/>
          <p:cNvSpPr/>
          <p:nvPr/>
        </p:nvSpPr>
        <p:spPr>
          <a:xfrm flipH="1">
            <a:off x="-270375" y="379200"/>
            <a:ext cx="3490800" cy="5727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9"/>
          <p:cNvSpPr/>
          <p:nvPr/>
        </p:nvSpPr>
        <p:spPr>
          <a:xfrm flipH="1">
            <a:off x="-465322" y="1536750"/>
            <a:ext cx="2668500" cy="5727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9"/>
          <p:cNvSpPr txBox="1"/>
          <p:nvPr>
            <p:ph type="ctrTitle"/>
          </p:nvPr>
        </p:nvSpPr>
        <p:spPr>
          <a:xfrm>
            <a:off x="409974" y="3557700"/>
            <a:ext cx="25014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6" name="Google Shape;706;p29"/>
          <p:cNvSpPr txBox="1"/>
          <p:nvPr>
            <p:ph idx="1" type="subTitle"/>
          </p:nvPr>
        </p:nvSpPr>
        <p:spPr>
          <a:xfrm>
            <a:off x="804483" y="3872816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7" name="Google Shape;707;p29"/>
          <p:cNvSpPr txBox="1"/>
          <p:nvPr>
            <p:ph hasCustomPrompt="1" idx="2" type="title"/>
          </p:nvPr>
        </p:nvSpPr>
        <p:spPr>
          <a:xfrm>
            <a:off x="2018883" y="3112700"/>
            <a:ext cx="8925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08" name="Google Shape;708;p29"/>
          <p:cNvSpPr txBox="1"/>
          <p:nvPr>
            <p:ph idx="3" type="ctrTitle"/>
          </p:nvPr>
        </p:nvSpPr>
        <p:spPr>
          <a:xfrm>
            <a:off x="3149274" y="3557700"/>
            <a:ext cx="25014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9" name="Google Shape;709;p29"/>
          <p:cNvSpPr txBox="1"/>
          <p:nvPr>
            <p:ph idx="4" type="subTitle"/>
          </p:nvPr>
        </p:nvSpPr>
        <p:spPr>
          <a:xfrm>
            <a:off x="3543780" y="3872816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0" name="Google Shape;710;p29"/>
          <p:cNvSpPr txBox="1"/>
          <p:nvPr>
            <p:ph hasCustomPrompt="1" idx="5" type="title"/>
          </p:nvPr>
        </p:nvSpPr>
        <p:spPr>
          <a:xfrm>
            <a:off x="4591080" y="3112699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11" name="Google Shape;711;p29"/>
          <p:cNvSpPr txBox="1"/>
          <p:nvPr>
            <p:ph idx="6" type="ctrTitle"/>
          </p:nvPr>
        </p:nvSpPr>
        <p:spPr>
          <a:xfrm>
            <a:off x="5902550" y="3557700"/>
            <a:ext cx="25014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12" name="Google Shape;712;p29"/>
          <p:cNvSpPr txBox="1"/>
          <p:nvPr>
            <p:ph idx="7" type="subTitle"/>
          </p:nvPr>
        </p:nvSpPr>
        <p:spPr>
          <a:xfrm>
            <a:off x="6297054" y="3872816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3" name="Google Shape;713;p29"/>
          <p:cNvSpPr txBox="1"/>
          <p:nvPr>
            <p:ph hasCustomPrompt="1" idx="8" type="title"/>
          </p:nvPr>
        </p:nvSpPr>
        <p:spPr>
          <a:xfrm>
            <a:off x="7344354" y="3112699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14" name="Google Shape;714;p29"/>
          <p:cNvSpPr txBox="1"/>
          <p:nvPr>
            <p:ph idx="9" type="ctrTitle"/>
          </p:nvPr>
        </p:nvSpPr>
        <p:spPr>
          <a:xfrm>
            <a:off x="3149280" y="1795375"/>
            <a:ext cx="25014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52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52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52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52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52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52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52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Font typeface="Comfortaa"/>
              <a:buNone/>
              <a:defRPr sz="52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715" name="Google Shape;715;p29"/>
          <p:cNvSpPr txBox="1"/>
          <p:nvPr>
            <p:ph idx="13" type="subTitle"/>
          </p:nvPr>
        </p:nvSpPr>
        <p:spPr>
          <a:xfrm>
            <a:off x="3543780" y="2109300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6" name="Google Shape;716;p29"/>
          <p:cNvSpPr txBox="1"/>
          <p:nvPr>
            <p:ph hasCustomPrompt="1" idx="14" type="title"/>
          </p:nvPr>
        </p:nvSpPr>
        <p:spPr>
          <a:xfrm>
            <a:off x="4591080" y="1350375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17" name="Google Shape;717;p29"/>
          <p:cNvSpPr txBox="1"/>
          <p:nvPr>
            <p:ph idx="15" type="ctrTitle"/>
          </p:nvPr>
        </p:nvSpPr>
        <p:spPr>
          <a:xfrm>
            <a:off x="5902549" y="1795375"/>
            <a:ext cx="25014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18" name="Google Shape;718;p29"/>
          <p:cNvSpPr txBox="1"/>
          <p:nvPr>
            <p:ph idx="16" type="subTitle"/>
          </p:nvPr>
        </p:nvSpPr>
        <p:spPr>
          <a:xfrm>
            <a:off x="6297054" y="2109300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9" name="Google Shape;719;p29"/>
          <p:cNvSpPr txBox="1"/>
          <p:nvPr>
            <p:ph hasCustomPrompt="1" idx="17" type="title"/>
          </p:nvPr>
        </p:nvSpPr>
        <p:spPr>
          <a:xfrm>
            <a:off x="7344354" y="1350375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720" name="Google Shape;720;p29"/>
          <p:cNvSpPr txBox="1"/>
          <p:nvPr>
            <p:ph idx="18" type="title"/>
          </p:nvPr>
        </p:nvSpPr>
        <p:spPr>
          <a:xfrm>
            <a:off x="655325" y="445025"/>
            <a:ext cx="779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Comfortaa SemiBold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1" name="Google Shape;721;p29"/>
          <p:cNvSpPr/>
          <p:nvPr/>
        </p:nvSpPr>
        <p:spPr>
          <a:xfrm>
            <a:off x="-465462" y="5439597"/>
            <a:ext cx="254497" cy="49"/>
          </a:xfrm>
          <a:custGeom>
            <a:rect b="b" l="l" r="r" t="t"/>
            <a:pathLst>
              <a:path extrusionOk="0" fill="none" h="1" w="5246">
                <a:moveTo>
                  <a:pt x="1" y="0"/>
                </a:moveTo>
                <a:lnTo>
                  <a:pt x="5246" y="0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30"/>
          <p:cNvGrpSpPr/>
          <p:nvPr/>
        </p:nvGrpSpPr>
        <p:grpSpPr>
          <a:xfrm>
            <a:off x="179681" y="1123098"/>
            <a:ext cx="8823425" cy="3431639"/>
            <a:chOff x="179681" y="1123098"/>
            <a:chExt cx="8823425" cy="3431639"/>
          </a:xfrm>
        </p:grpSpPr>
        <p:sp>
          <p:nvSpPr>
            <p:cNvPr id="724" name="Google Shape;724;p30"/>
            <p:cNvSpPr/>
            <p:nvPr/>
          </p:nvSpPr>
          <p:spPr>
            <a:xfrm>
              <a:off x="8768824" y="1745472"/>
              <a:ext cx="144037" cy="157946"/>
            </a:xfrm>
            <a:custGeom>
              <a:rect b="b" l="l" r="r" t="t"/>
              <a:pathLst>
                <a:path extrusionOk="0" fill="none" h="4463" w="4070">
                  <a:moveTo>
                    <a:pt x="3839" y="2252"/>
                  </a:moveTo>
                  <a:lnTo>
                    <a:pt x="964" y="163"/>
                  </a:lnTo>
                  <a:cubicBezTo>
                    <a:pt x="679" y="1"/>
                    <a:pt x="286" y="218"/>
                    <a:pt x="286" y="557"/>
                  </a:cubicBezTo>
                  <a:lnTo>
                    <a:pt x="1" y="4015"/>
                  </a:lnTo>
                  <a:cubicBezTo>
                    <a:pt x="1" y="4286"/>
                    <a:pt x="232" y="4462"/>
                    <a:pt x="449" y="4354"/>
                  </a:cubicBezTo>
                  <a:lnTo>
                    <a:pt x="3622" y="2998"/>
                  </a:lnTo>
                  <a:cubicBezTo>
                    <a:pt x="3961" y="2876"/>
                    <a:pt x="4070" y="2428"/>
                    <a:pt x="3839" y="2252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8944320" y="1123098"/>
              <a:ext cx="35" cy="84016"/>
            </a:xfrm>
            <a:custGeom>
              <a:rect b="b" l="l" r="r" t="t"/>
              <a:pathLst>
                <a:path extrusionOk="0" fill="none" h="2374" w="1">
                  <a:moveTo>
                    <a:pt x="0" y="0"/>
                  </a:moveTo>
                  <a:lnTo>
                    <a:pt x="0" y="2373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8900153" y="11653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8900153" y="1165318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8314806" y="3761286"/>
              <a:ext cx="61932" cy="61932"/>
            </a:xfrm>
            <a:custGeom>
              <a:rect b="b" l="l" r="r" t="t"/>
              <a:pathLst>
                <a:path extrusionOk="0" fill="none" h="1750" w="1750">
                  <a:moveTo>
                    <a:pt x="1750" y="841"/>
                  </a:moveTo>
                  <a:cubicBezTo>
                    <a:pt x="1750" y="1357"/>
                    <a:pt x="1357" y="1750"/>
                    <a:pt x="909" y="1750"/>
                  </a:cubicBezTo>
                  <a:cubicBezTo>
                    <a:pt x="394" y="1750"/>
                    <a:pt x="0" y="1357"/>
                    <a:pt x="0" y="841"/>
                  </a:cubicBezTo>
                  <a:cubicBezTo>
                    <a:pt x="0" y="394"/>
                    <a:pt x="394" y="0"/>
                    <a:pt x="909" y="0"/>
                  </a:cubicBezTo>
                  <a:cubicBezTo>
                    <a:pt x="1357" y="0"/>
                    <a:pt x="1750" y="394"/>
                    <a:pt x="1750" y="841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401301" y="4554702"/>
              <a:ext cx="128183" cy="35"/>
            </a:xfrm>
            <a:custGeom>
              <a:rect b="b" l="l" r="r" t="t"/>
              <a:pathLst>
                <a:path extrusionOk="0" fill="none" h="1" w="3622">
                  <a:moveTo>
                    <a:pt x="3622" y="1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8694930" y="3999355"/>
              <a:ext cx="35" cy="63844"/>
            </a:xfrm>
            <a:custGeom>
              <a:rect b="b" l="l" r="r" t="t"/>
              <a:pathLst>
                <a:path extrusionOk="0" fill="none" h="1804" w="1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8662761" y="4031029"/>
              <a:ext cx="64374" cy="35"/>
            </a:xfrm>
            <a:custGeom>
              <a:rect b="b" l="l" r="r" t="t"/>
              <a:pathLst>
                <a:path extrusionOk="0" fill="none" h="1" w="1819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8748688" y="3667220"/>
              <a:ext cx="254419" cy="35"/>
            </a:xfrm>
            <a:custGeom>
              <a:rect b="b" l="l" r="r" t="t"/>
              <a:pathLst>
                <a:path extrusionOk="0" fill="none" h="1" w="7189">
                  <a:moveTo>
                    <a:pt x="0" y="0"/>
                  </a:moveTo>
                  <a:lnTo>
                    <a:pt x="7188" y="0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8792854" y="3001038"/>
              <a:ext cx="138233" cy="35"/>
            </a:xfrm>
            <a:custGeom>
              <a:rect b="b" l="l" r="r" t="t"/>
              <a:pathLst>
                <a:path extrusionOk="0" fill="none" h="1" w="3906">
                  <a:moveTo>
                    <a:pt x="0" y="0"/>
                  </a:moveTo>
                  <a:lnTo>
                    <a:pt x="3906" y="0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 flipH="1">
              <a:off x="269926" y="1983759"/>
              <a:ext cx="144037" cy="157946"/>
            </a:xfrm>
            <a:custGeom>
              <a:rect b="b" l="l" r="r" t="t"/>
              <a:pathLst>
                <a:path extrusionOk="0" fill="none" h="4463" w="4070">
                  <a:moveTo>
                    <a:pt x="3839" y="2252"/>
                  </a:moveTo>
                  <a:lnTo>
                    <a:pt x="964" y="163"/>
                  </a:lnTo>
                  <a:cubicBezTo>
                    <a:pt x="679" y="1"/>
                    <a:pt x="286" y="218"/>
                    <a:pt x="286" y="557"/>
                  </a:cubicBezTo>
                  <a:lnTo>
                    <a:pt x="1" y="4015"/>
                  </a:lnTo>
                  <a:cubicBezTo>
                    <a:pt x="1" y="4286"/>
                    <a:pt x="232" y="4462"/>
                    <a:pt x="449" y="4354"/>
                  </a:cubicBezTo>
                  <a:lnTo>
                    <a:pt x="3622" y="2998"/>
                  </a:lnTo>
                  <a:cubicBezTo>
                    <a:pt x="3961" y="2876"/>
                    <a:pt x="4070" y="2428"/>
                    <a:pt x="3839" y="2252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 flipH="1">
              <a:off x="238432" y="1361385"/>
              <a:ext cx="35" cy="84016"/>
            </a:xfrm>
            <a:custGeom>
              <a:rect b="b" l="l" r="r" t="t"/>
              <a:pathLst>
                <a:path extrusionOk="0" fill="none" h="2374" w="1">
                  <a:moveTo>
                    <a:pt x="0" y="0"/>
                  </a:moveTo>
                  <a:lnTo>
                    <a:pt x="0" y="2373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 flipH="1">
              <a:off x="196707" y="1403606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 flipH="1">
              <a:off x="196707" y="1403606"/>
              <a:ext cx="85927" cy="35"/>
            </a:xfrm>
            <a:custGeom>
              <a:rect b="b" l="l" r="r" t="t"/>
              <a:pathLst>
                <a:path extrusionOk="0" fill="none" h="1" w="2428">
                  <a:moveTo>
                    <a:pt x="2428" y="1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 flipH="1">
              <a:off x="487822" y="4237642"/>
              <a:ext cx="35" cy="63844"/>
            </a:xfrm>
            <a:custGeom>
              <a:rect b="b" l="l" r="r" t="t"/>
              <a:pathLst>
                <a:path extrusionOk="0" fill="none" h="1804" w="1">
                  <a:moveTo>
                    <a:pt x="0" y="0"/>
                  </a:moveTo>
                  <a:lnTo>
                    <a:pt x="0" y="1804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 flipH="1">
              <a:off x="455652" y="4269316"/>
              <a:ext cx="64374" cy="35"/>
            </a:xfrm>
            <a:custGeom>
              <a:rect b="b" l="l" r="r" t="t"/>
              <a:pathLst>
                <a:path extrusionOk="0" fill="none" h="1" w="1819">
                  <a:moveTo>
                    <a:pt x="1818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 flipH="1">
              <a:off x="179681" y="3905507"/>
              <a:ext cx="254419" cy="35"/>
            </a:xfrm>
            <a:custGeom>
              <a:rect b="b" l="l" r="r" t="t"/>
              <a:pathLst>
                <a:path extrusionOk="0" fill="none" h="1" w="7189">
                  <a:moveTo>
                    <a:pt x="0" y="0"/>
                  </a:moveTo>
                  <a:lnTo>
                    <a:pt x="7188" y="0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 flipH="1">
              <a:off x="251700" y="3239326"/>
              <a:ext cx="138233" cy="35"/>
            </a:xfrm>
            <a:custGeom>
              <a:rect b="b" l="l" r="r" t="t"/>
              <a:pathLst>
                <a:path extrusionOk="0" fill="none" h="1" w="3906">
                  <a:moveTo>
                    <a:pt x="0" y="0"/>
                  </a:moveTo>
                  <a:lnTo>
                    <a:pt x="3906" y="0"/>
                  </a:lnTo>
                </a:path>
              </a:pathLst>
            </a:custGeom>
            <a:solidFill>
              <a:schemeClr val="accent4"/>
            </a:solidFill>
            <a:ln cap="rnd" cmpd="sng" w="5775">
              <a:solidFill>
                <a:srgbClr val="B8C7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Google Shape;742;p30"/>
          <p:cNvSpPr txBox="1"/>
          <p:nvPr>
            <p:ph type="ctrTitle"/>
          </p:nvPr>
        </p:nvSpPr>
        <p:spPr>
          <a:xfrm flipH="1">
            <a:off x="1033777" y="2943052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43" name="Google Shape;743;p30"/>
          <p:cNvSpPr txBox="1"/>
          <p:nvPr>
            <p:ph idx="1" type="subTitle"/>
          </p:nvPr>
        </p:nvSpPr>
        <p:spPr>
          <a:xfrm flipH="1">
            <a:off x="1033725" y="3398919"/>
            <a:ext cx="20334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44" name="Google Shape;744;p30"/>
          <p:cNvSpPr txBox="1"/>
          <p:nvPr>
            <p:ph idx="2" type="ctrTitle"/>
          </p:nvPr>
        </p:nvSpPr>
        <p:spPr>
          <a:xfrm flipH="1">
            <a:off x="3591977" y="2943052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45" name="Google Shape;745;p30"/>
          <p:cNvSpPr txBox="1"/>
          <p:nvPr>
            <p:ph idx="3" type="subTitle"/>
          </p:nvPr>
        </p:nvSpPr>
        <p:spPr>
          <a:xfrm flipH="1">
            <a:off x="3591950" y="3400705"/>
            <a:ext cx="20412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46" name="Google Shape;746;p30"/>
          <p:cNvSpPr txBox="1"/>
          <p:nvPr>
            <p:ph idx="4" type="ctrTitle"/>
          </p:nvPr>
        </p:nvSpPr>
        <p:spPr>
          <a:xfrm flipH="1">
            <a:off x="3591977" y="129300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47" name="Google Shape;747;p30"/>
          <p:cNvSpPr txBox="1"/>
          <p:nvPr>
            <p:ph idx="5" type="subTitle"/>
          </p:nvPr>
        </p:nvSpPr>
        <p:spPr>
          <a:xfrm flipH="1">
            <a:off x="3591975" y="1748500"/>
            <a:ext cx="20412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48" name="Google Shape;748;p30"/>
          <p:cNvSpPr txBox="1"/>
          <p:nvPr>
            <p:ph idx="6" type="ctrTitle"/>
          </p:nvPr>
        </p:nvSpPr>
        <p:spPr>
          <a:xfrm flipH="1">
            <a:off x="1033777" y="1293014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49" name="Google Shape;749;p30"/>
          <p:cNvSpPr txBox="1"/>
          <p:nvPr>
            <p:ph idx="7" type="subTitle"/>
          </p:nvPr>
        </p:nvSpPr>
        <p:spPr>
          <a:xfrm flipH="1">
            <a:off x="1033777" y="1748507"/>
            <a:ext cx="20265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50" name="Google Shape;750;p30"/>
          <p:cNvSpPr txBox="1"/>
          <p:nvPr>
            <p:ph idx="8" type="title"/>
          </p:nvPr>
        </p:nvSpPr>
        <p:spPr>
          <a:xfrm>
            <a:off x="840575" y="445025"/>
            <a:ext cx="754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cxnSp>
        <p:nvCxnSpPr>
          <p:cNvPr id="751" name="Google Shape;751;p30"/>
          <p:cNvCxnSpPr/>
          <p:nvPr/>
        </p:nvCxnSpPr>
        <p:spPr>
          <a:xfrm>
            <a:off x="2399000" y="4869600"/>
            <a:ext cx="7048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2" name="Google Shape;752;p30"/>
          <p:cNvSpPr/>
          <p:nvPr/>
        </p:nvSpPr>
        <p:spPr>
          <a:xfrm>
            <a:off x="-895350" y="4563100"/>
            <a:ext cx="2118000" cy="621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0"/>
          <p:cNvSpPr/>
          <p:nvPr/>
        </p:nvSpPr>
        <p:spPr>
          <a:xfrm>
            <a:off x="4312750" y="-35407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30"/>
          <p:cNvGrpSpPr/>
          <p:nvPr/>
        </p:nvGrpSpPr>
        <p:grpSpPr>
          <a:xfrm>
            <a:off x="-555317" y="3548084"/>
            <a:ext cx="1222079" cy="1009533"/>
            <a:chOff x="6101758" y="2859784"/>
            <a:chExt cx="1222079" cy="1009533"/>
          </a:xfrm>
        </p:grpSpPr>
        <p:sp>
          <p:nvSpPr>
            <p:cNvPr id="755" name="Google Shape;755;p30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1"/>
          <p:cNvSpPr txBox="1"/>
          <p:nvPr>
            <p:ph type="title"/>
          </p:nvPr>
        </p:nvSpPr>
        <p:spPr>
          <a:xfrm>
            <a:off x="713850" y="1610555"/>
            <a:ext cx="2138700" cy="5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67" name="Google Shape;767;p31"/>
          <p:cNvSpPr txBox="1"/>
          <p:nvPr>
            <p:ph idx="1" type="subTitle"/>
          </p:nvPr>
        </p:nvSpPr>
        <p:spPr>
          <a:xfrm>
            <a:off x="713850" y="1974905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31"/>
          <p:cNvSpPr txBox="1"/>
          <p:nvPr>
            <p:ph idx="2" type="title"/>
          </p:nvPr>
        </p:nvSpPr>
        <p:spPr>
          <a:xfrm>
            <a:off x="3502650" y="1611150"/>
            <a:ext cx="2138700" cy="5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69" name="Google Shape;769;p31"/>
          <p:cNvSpPr txBox="1"/>
          <p:nvPr>
            <p:ph idx="3" type="subTitle"/>
          </p:nvPr>
        </p:nvSpPr>
        <p:spPr>
          <a:xfrm>
            <a:off x="3502650" y="1975500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p31"/>
          <p:cNvSpPr txBox="1"/>
          <p:nvPr>
            <p:ph idx="4" type="title"/>
          </p:nvPr>
        </p:nvSpPr>
        <p:spPr>
          <a:xfrm>
            <a:off x="6291450" y="1611150"/>
            <a:ext cx="2138700" cy="5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1" name="Google Shape;771;p31"/>
          <p:cNvSpPr txBox="1"/>
          <p:nvPr>
            <p:ph idx="5" type="subTitle"/>
          </p:nvPr>
        </p:nvSpPr>
        <p:spPr>
          <a:xfrm>
            <a:off x="6291450" y="1975500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31"/>
          <p:cNvSpPr txBox="1"/>
          <p:nvPr>
            <p:ph idx="6" type="title"/>
          </p:nvPr>
        </p:nvSpPr>
        <p:spPr>
          <a:xfrm>
            <a:off x="713850" y="3375225"/>
            <a:ext cx="2138700" cy="4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3" name="Google Shape;773;p31"/>
          <p:cNvSpPr txBox="1"/>
          <p:nvPr>
            <p:ph idx="7" type="subTitle"/>
          </p:nvPr>
        </p:nvSpPr>
        <p:spPr>
          <a:xfrm>
            <a:off x="713850" y="3702300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31"/>
          <p:cNvSpPr txBox="1"/>
          <p:nvPr>
            <p:ph idx="8" type="title"/>
          </p:nvPr>
        </p:nvSpPr>
        <p:spPr>
          <a:xfrm>
            <a:off x="3502650" y="3375225"/>
            <a:ext cx="2138700" cy="4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5" name="Google Shape;775;p31"/>
          <p:cNvSpPr txBox="1"/>
          <p:nvPr>
            <p:ph idx="9" type="subTitle"/>
          </p:nvPr>
        </p:nvSpPr>
        <p:spPr>
          <a:xfrm>
            <a:off x="3502650" y="3702300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31"/>
          <p:cNvSpPr txBox="1"/>
          <p:nvPr>
            <p:ph idx="13" type="title"/>
          </p:nvPr>
        </p:nvSpPr>
        <p:spPr>
          <a:xfrm>
            <a:off x="6291450" y="3375225"/>
            <a:ext cx="2138700" cy="4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7" name="Google Shape;777;p31"/>
          <p:cNvSpPr txBox="1"/>
          <p:nvPr>
            <p:ph idx="14" type="subTitle"/>
          </p:nvPr>
        </p:nvSpPr>
        <p:spPr>
          <a:xfrm>
            <a:off x="6291450" y="3702300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31"/>
          <p:cNvSpPr/>
          <p:nvPr/>
        </p:nvSpPr>
        <p:spPr>
          <a:xfrm flipH="1">
            <a:off x="8053400" y="4531725"/>
            <a:ext cx="2118000" cy="621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1"/>
          <p:cNvSpPr/>
          <p:nvPr/>
        </p:nvSpPr>
        <p:spPr>
          <a:xfrm flipH="1">
            <a:off x="-1062025" y="4531725"/>
            <a:ext cx="2118000" cy="621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1"/>
          <p:cNvSpPr/>
          <p:nvPr/>
        </p:nvSpPr>
        <p:spPr>
          <a:xfrm flipH="1">
            <a:off x="-276100" y="-3625"/>
            <a:ext cx="3246600" cy="621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1"/>
          <p:cNvSpPr/>
          <p:nvPr/>
        </p:nvSpPr>
        <p:spPr>
          <a:xfrm>
            <a:off x="8875627" y="4132663"/>
            <a:ext cx="97960" cy="97924"/>
          </a:xfrm>
          <a:custGeom>
            <a:rect b="b" l="l" r="r" t="t"/>
            <a:pathLst>
              <a:path extrusionOk="0" fill="none" h="2767" w="2768">
                <a:moveTo>
                  <a:pt x="2767" y="1356"/>
                </a:moveTo>
                <a:cubicBezTo>
                  <a:pt x="2767" y="2157"/>
                  <a:pt x="2143" y="2767"/>
                  <a:pt x="1411" y="2767"/>
                </a:cubicBezTo>
                <a:cubicBezTo>
                  <a:pt x="624" y="2767"/>
                  <a:pt x="1" y="2157"/>
                  <a:pt x="1" y="1356"/>
                </a:cubicBezTo>
                <a:cubicBezTo>
                  <a:pt x="1" y="624"/>
                  <a:pt x="624" y="0"/>
                  <a:pt x="1411" y="0"/>
                </a:cubicBezTo>
                <a:cubicBezTo>
                  <a:pt x="2143" y="0"/>
                  <a:pt x="2767" y="624"/>
                  <a:pt x="2767" y="1356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1"/>
          <p:cNvSpPr/>
          <p:nvPr/>
        </p:nvSpPr>
        <p:spPr>
          <a:xfrm>
            <a:off x="129662" y="1313396"/>
            <a:ext cx="97924" cy="97960"/>
          </a:xfrm>
          <a:custGeom>
            <a:rect b="b" l="l" r="r" t="t"/>
            <a:pathLst>
              <a:path extrusionOk="0" fill="none" h="2768" w="2767">
                <a:moveTo>
                  <a:pt x="2767" y="1411"/>
                </a:moveTo>
                <a:cubicBezTo>
                  <a:pt x="2767" y="2143"/>
                  <a:pt x="2156" y="2767"/>
                  <a:pt x="1356" y="2767"/>
                </a:cubicBezTo>
                <a:cubicBezTo>
                  <a:pt x="624" y="2767"/>
                  <a:pt x="0" y="2143"/>
                  <a:pt x="0" y="1411"/>
                </a:cubicBezTo>
                <a:cubicBezTo>
                  <a:pt x="0" y="624"/>
                  <a:pt x="624" y="1"/>
                  <a:pt x="1356" y="1"/>
                </a:cubicBezTo>
                <a:cubicBezTo>
                  <a:pt x="2156" y="1"/>
                  <a:pt x="2767" y="624"/>
                  <a:pt x="2767" y="1411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1"/>
          <p:cNvSpPr/>
          <p:nvPr/>
        </p:nvSpPr>
        <p:spPr>
          <a:xfrm>
            <a:off x="60995" y="641587"/>
            <a:ext cx="154088" cy="151682"/>
          </a:xfrm>
          <a:custGeom>
            <a:rect b="b" l="l" r="r" t="t"/>
            <a:pathLst>
              <a:path extrusionOk="0" fill="none" h="4286" w="4354">
                <a:moveTo>
                  <a:pt x="3784" y="54"/>
                </a:moveTo>
                <a:lnTo>
                  <a:pt x="339" y="963"/>
                </a:lnTo>
                <a:cubicBezTo>
                  <a:pt x="54" y="1072"/>
                  <a:pt x="0" y="1465"/>
                  <a:pt x="231" y="1750"/>
                </a:cubicBezTo>
                <a:lnTo>
                  <a:pt x="2713" y="4123"/>
                </a:lnTo>
                <a:cubicBezTo>
                  <a:pt x="2943" y="4286"/>
                  <a:pt x="3228" y="4232"/>
                  <a:pt x="3282" y="3947"/>
                </a:cubicBezTo>
                <a:lnTo>
                  <a:pt x="4245" y="678"/>
                </a:lnTo>
                <a:cubicBezTo>
                  <a:pt x="4353" y="339"/>
                  <a:pt x="4069" y="0"/>
                  <a:pt x="3784" y="54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1"/>
          <p:cNvSpPr/>
          <p:nvPr/>
        </p:nvSpPr>
        <p:spPr>
          <a:xfrm>
            <a:off x="8852589" y="1745472"/>
            <a:ext cx="144037" cy="157946"/>
          </a:xfrm>
          <a:custGeom>
            <a:rect b="b" l="l" r="r" t="t"/>
            <a:pathLst>
              <a:path extrusionOk="0" fill="none" h="4463" w="4070">
                <a:moveTo>
                  <a:pt x="3839" y="2252"/>
                </a:moveTo>
                <a:lnTo>
                  <a:pt x="964" y="163"/>
                </a:lnTo>
                <a:cubicBezTo>
                  <a:pt x="679" y="1"/>
                  <a:pt x="286" y="218"/>
                  <a:pt x="286" y="557"/>
                </a:cubicBezTo>
                <a:lnTo>
                  <a:pt x="1" y="4015"/>
                </a:lnTo>
                <a:cubicBezTo>
                  <a:pt x="1" y="4286"/>
                  <a:pt x="232" y="4462"/>
                  <a:pt x="449" y="4354"/>
                </a:cubicBezTo>
                <a:lnTo>
                  <a:pt x="3622" y="2998"/>
                </a:lnTo>
                <a:cubicBezTo>
                  <a:pt x="3961" y="2876"/>
                  <a:pt x="4070" y="2428"/>
                  <a:pt x="3839" y="2252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1"/>
          <p:cNvSpPr/>
          <p:nvPr/>
        </p:nvSpPr>
        <p:spPr>
          <a:xfrm>
            <a:off x="6931109" y="129458"/>
            <a:ext cx="132005" cy="35"/>
          </a:xfrm>
          <a:custGeom>
            <a:rect b="b" l="l" r="r" t="t"/>
            <a:pathLst>
              <a:path extrusionOk="0" fill="none" h="1" w="3730">
                <a:moveTo>
                  <a:pt x="0" y="1"/>
                </a:moveTo>
                <a:lnTo>
                  <a:pt x="373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1"/>
          <p:cNvSpPr/>
          <p:nvPr/>
        </p:nvSpPr>
        <p:spPr>
          <a:xfrm>
            <a:off x="8951885" y="970698"/>
            <a:ext cx="35" cy="84016"/>
          </a:xfrm>
          <a:custGeom>
            <a:rect b="b" l="l" r="r" t="t"/>
            <a:pathLst>
              <a:path extrusionOk="0" fill="none" h="2374" w="1">
                <a:moveTo>
                  <a:pt x="0" y="0"/>
                </a:moveTo>
                <a:lnTo>
                  <a:pt x="0" y="2373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1"/>
          <p:cNvSpPr/>
          <p:nvPr/>
        </p:nvSpPr>
        <p:spPr>
          <a:xfrm>
            <a:off x="8907718" y="10129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1"/>
          <p:cNvSpPr/>
          <p:nvPr/>
        </p:nvSpPr>
        <p:spPr>
          <a:xfrm>
            <a:off x="8907718" y="1012918"/>
            <a:ext cx="85927" cy="35"/>
          </a:xfrm>
          <a:custGeom>
            <a:rect b="b" l="l" r="r" t="t"/>
            <a:pathLst>
              <a:path extrusionOk="0" fill="none" h="1" w="2428">
                <a:moveTo>
                  <a:pt x="242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1"/>
          <p:cNvSpPr/>
          <p:nvPr/>
        </p:nvSpPr>
        <p:spPr>
          <a:xfrm>
            <a:off x="423968" y="3094545"/>
            <a:ext cx="35" cy="64339"/>
          </a:xfrm>
          <a:custGeom>
            <a:rect b="b" l="l" r="r" t="t"/>
            <a:pathLst>
              <a:path extrusionOk="0" fill="none" h="1818" w="1">
                <a:moveTo>
                  <a:pt x="1" y="0"/>
                </a:moveTo>
                <a:lnTo>
                  <a:pt x="1" y="1818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1"/>
          <p:cNvSpPr/>
          <p:nvPr/>
        </p:nvSpPr>
        <p:spPr>
          <a:xfrm>
            <a:off x="391834" y="3126680"/>
            <a:ext cx="64339" cy="35"/>
          </a:xfrm>
          <a:custGeom>
            <a:rect b="b" l="l" r="r" t="t"/>
            <a:pathLst>
              <a:path extrusionOk="0" fill="none" h="1" w="1818">
                <a:moveTo>
                  <a:pt x="1818" y="1"/>
                </a:moveTo>
                <a:lnTo>
                  <a:pt x="0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1"/>
          <p:cNvSpPr/>
          <p:nvPr/>
        </p:nvSpPr>
        <p:spPr>
          <a:xfrm>
            <a:off x="6421079" y="4929086"/>
            <a:ext cx="253923" cy="35"/>
          </a:xfrm>
          <a:custGeom>
            <a:rect b="b" l="l" r="r" t="t"/>
            <a:pathLst>
              <a:path extrusionOk="0" fill="none" h="1" w="7175">
                <a:moveTo>
                  <a:pt x="1" y="0"/>
                </a:moveTo>
                <a:lnTo>
                  <a:pt x="7175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1"/>
          <p:cNvSpPr/>
          <p:nvPr/>
        </p:nvSpPr>
        <p:spPr>
          <a:xfrm>
            <a:off x="8800361" y="4515306"/>
            <a:ext cx="166085" cy="0"/>
          </a:xfrm>
          <a:custGeom>
            <a:rect b="b" l="l" r="r" t="t"/>
            <a:pathLst>
              <a:path extrusionOk="0" fill="none" h="0" w="4693">
                <a:moveTo>
                  <a:pt x="0" y="0"/>
                </a:moveTo>
                <a:lnTo>
                  <a:pt x="4693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1"/>
          <p:cNvSpPr/>
          <p:nvPr/>
        </p:nvSpPr>
        <p:spPr>
          <a:xfrm>
            <a:off x="2173204" y="4965882"/>
            <a:ext cx="35" cy="66285"/>
          </a:xfrm>
          <a:custGeom>
            <a:rect b="b" l="l" r="r" t="t"/>
            <a:pathLst>
              <a:path extrusionOk="0" fill="none" h="1873" w="1">
                <a:moveTo>
                  <a:pt x="1" y="0"/>
                </a:moveTo>
                <a:lnTo>
                  <a:pt x="1" y="1872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1"/>
          <p:cNvSpPr/>
          <p:nvPr/>
        </p:nvSpPr>
        <p:spPr>
          <a:xfrm>
            <a:off x="2141070" y="4998052"/>
            <a:ext cx="64339" cy="35"/>
          </a:xfrm>
          <a:custGeom>
            <a:rect b="b" l="l" r="r" t="t"/>
            <a:pathLst>
              <a:path extrusionOk="0" fill="none" h="1" w="1818">
                <a:moveTo>
                  <a:pt x="1818" y="0"/>
                </a:moveTo>
                <a:lnTo>
                  <a:pt x="0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1"/>
          <p:cNvSpPr/>
          <p:nvPr/>
        </p:nvSpPr>
        <p:spPr>
          <a:xfrm>
            <a:off x="147650" y="3636250"/>
            <a:ext cx="61932" cy="61968"/>
          </a:xfrm>
          <a:custGeom>
            <a:rect b="b" l="l" r="r" t="t"/>
            <a:pathLst>
              <a:path extrusionOk="0" fill="none" h="1751" w="1750">
                <a:moveTo>
                  <a:pt x="1750" y="842"/>
                </a:moveTo>
                <a:cubicBezTo>
                  <a:pt x="1750" y="1357"/>
                  <a:pt x="1357" y="1750"/>
                  <a:pt x="841" y="1750"/>
                </a:cubicBezTo>
                <a:cubicBezTo>
                  <a:pt x="394" y="1750"/>
                  <a:pt x="0" y="1357"/>
                  <a:pt x="0" y="842"/>
                </a:cubicBezTo>
                <a:cubicBezTo>
                  <a:pt x="0" y="394"/>
                  <a:pt x="394" y="1"/>
                  <a:pt x="841" y="1"/>
                </a:cubicBezTo>
                <a:cubicBezTo>
                  <a:pt x="1357" y="1"/>
                  <a:pt x="1750" y="394"/>
                  <a:pt x="1750" y="842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31"/>
          <p:cNvSpPr/>
          <p:nvPr/>
        </p:nvSpPr>
        <p:spPr>
          <a:xfrm>
            <a:off x="7625025" y="4821914"/>
            <a:ext cx="60021" cy="61968"/>
          </a:xfrm>
          <a:custGeom>
            <a:rect b="b" l="l" r="r" t="t"/>
            <a:pathLst>
              <a:path extrusionOk="0" fill="none" h="1751" w="1696">
                <a:moveTo>
                  <a:pt x="1695" y="896"/>
                </a:moveTo>
                <a:cubicBezTo>
                  <a:pt x="1695" y="1357"/>
                  <a:pt x="1302" y="1750"/>
                  <a:pt x="841" y="1750"/>
                </a:cubicBezTo>
                <a:cubicBezTo>
                  <a:pt x="339" y="1750"/>
                  <a:pt x="0" y="1357"/>
                  <a:pt x="0" y="896"/>
                </a:cubicBezTo>
                <a:cubicBezTo>
                  <a:pt x="0" y="394"/>
                  <a:pt x="339" y="1"/>
                  <a:pt x="841" y="1"/>
                </a:cubicBezTo>
                <a:cubicBezTo>
                  <a:pt x="1302" y="1"/>
                  <a:pt x="1695" y="394"/>
                  <a:pt x="1695" y="896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31"/>
          <p:cNvSpPr/>
          <p:nvPr/>
        </p:nvSpPr>
        <p:spPr>
          <a:xfrm>
            <a:off x="4774275" y="4997417"/>
            <a:ext cx="253923" cy="35"/>
          </a:xfrm>
          <a:custGeom>
            <a:rect b="b" l="l" r="r" t="t"/>
            <a:pathLst>
              <a:path extrusionOk="0" fill="none" h="1" w="7175">
                <a:moveTo>
                  <a:pt x="0" y="0"/>
                </a:moveTo>
                <a:lnTo>
                  <a:pt x="7174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1"/>
          <p:cNvSpPr/>
          <p:nvPr/>
        </p:nvSpPr>
        <p:spPr>
          <a:xfrm>
            <a:off x="8724219" y="3001038"/>
            <a:ext cx="138233" cy="35"/>
          </a:xfrm>
          <a:custGeom>
            <a:rect b="b" l="l" r="r" t="t"/>
            <a:pathLst>
              <a:path extrusionOk="0" fill="none" h="1" w="3906">
                <a:moveTo>
                  <a:pt x="0" y="0"/>
                </a:moveTo>
                <a:lnTo>
                  <a:pt x="3906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1"/>
          <p:cNvSpPr/>
          <p:nvPr/>
        </p:nvSpPr>
        <p:spPr>
          <a:xfrm>
            <a:off x="5740826" y="203408"/>
            <a:ext cx="72019" cy="35"/>
          </a:xfrm>
          <a:custGeom>
            <a:rect b="b" l="l" r="r" t="t"/>
            <a:pathLst>
              <a:path extrusionOk="0" fill="none" h="1" w="2035">
                <a:moveTo>
                  <a:pt x="0" y="1"/>
                </a:moveTo>
                <a:lnTo>
                  <a:pt x="2034" y="1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31"/>
          <p:cNvSpPr/>
          <p:nvPr/>
        </p:nvSpPr>
        <p:spPr>
          <a:xfrm>
            <a:off x="276577" y="2624055"/>
            <a:ext cx="112363" cy="35"/>
          </a:xfrm>
          <a:custGeom>
            <a:rect b="b" l="l" r="r" t="t"/>
            <a:pathLst>
              <a:path extrusionOk="0" fill="none" h="1" w="3175">
                <a:moveTo>
                  <a:pt x="1" y="0"/>
                </a:moveTo>
                <a:lnTo>
                  <a:pt x="3174" y="0"/>
                </a:lnTo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1"/>
          <p:cNvSpPr/>
          <p:nvPr/>
        </p:nvSpPr>
        <p:spPr>
          <a:xfrm>
            <a:off x="3827521" y="296480"/>
            <a:ext cx="49" cy="65928"/>
          </a:xfrm>
          <a:custGeom>
            <a:rect b="b" l="l" r="r" t="t"/>
            <a:pathLst>
              <a:path extrusionOk="0" fill="none" h="1359" w="1">
                <a:moveTo>
                  <a:pt x="0" y="0"/>
                </a:moveTo>
                <a:lnTo>
                  <a:pt x="0" y="1359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1"/>
          <p:cNvSpPr/>
          <p:nvPr/>
        </p:nvSpPr>
        <p:spPr>
          <a:xfrm>
            <a:off x="3795261" y="328691"/>
            <a:ext cx="64522" cy="49"/>
          </a:xfrm>
          <a:custGeom>
            <a:rect b="b" l="l" r="r" t="t"/>
            <a:pathLst>
              <a:path extrusionOk="0" fill="none" h="1" w="1330">
                <a:moveTo>
                  <a:pt x="1329" y="1"/>
                </a:moveTo>
                <a:lnTo>
                  <a:pt x="1" y="1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1"/>
          <p:cNvSpPr/>
          <p:nvPr/>
        </p:nvSpPr>
        <p:spPr>
          <a:xfrm>
            <a:off x="101617" y="1874977"/>
            <a:ext cx="49" cy="66414"/>
          </a:xfrm>
          <a:custGeom>
            <a:rect b="b" l="l" r="r" t="t"/>
            <a:pathLst>
              <a:path extrusionOk="0" fill="none" h="1369" w="1">
                <a:moveTo>
                  <a:pt x="0" y="0"/>
                </a:moveTo>
                <a:lnTo>
                  <a:pt x="0" y="1368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1"/>
          <p:cNvSpPr/>
          <p:nvPr/>
        </p:nvSpPr>
        <p:spPr>
          <a:xfrm>
            <a:off x="67464" y="1907189"/>
            <a:ext cx="66414" cy="49"/>
          </a:xfrm>
          <a:custGeom>
            <a:rect b="b" l="l" r="r" t="t"/>
            <a:pathLst>
              <a:path extrusionOk="0" fill="none" h="1" w="1369">
                <a:moveTo>
                  <a:pt x="1368" y="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1"/>
          <p:cNvSpPr/>
          <p:nvPr/>
        </p:nvSpPr>
        <p:spPr>
          <a:xfrm>
            <a:off x="8276861" y="221310"/>
            <a:ext cx="62096" cy="62096"/>
          </a:xfrm>
          <a:custGeom>
            <a:rect b="b" l="l" r="r" t="t"/>
            <a:pathLst>
              <a:path extrusionOk="0" fill="none" h="1280" w="1280">
                <a:moveTo>
                  <a:pt x="1280" y="616"/>
                </a:moveTo>
                <a:cubicBezTo>
                  <a:pt x="1280" y="992"/>
                  <a:pt x="992" y="1280"/>
                  <a:pt x="625" y="1280"/>
                </a:cubicBezTo>
                <a:cubicBezTo>
                  <a:pt x="288" y="1280"/>
                  <a:pt x="1" y="992"/>
                  <a:pt x="1" y="616"/>
                </a:cubicBezTo>
                <a:cubicBezTo>
                  <a:pt x="1" y="288"/>
                  <a:pt x="288" y="1"/>
                  <a:pt x="625" y="1"/>
                </a:cubicBezTo>
                <a:cubicBezTo>
                  <a:pt x="992" y="1"/>
                  <a:pt x="1280" y="288"/>
                  <a:pt x="1280" y="616"/>
                </a:cubicBezTo>
                <a:close/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1"/>
          <p:cNvSpPr/>
          <p:nvPr/>
        </p:nvSpPr>
        <p:spPr>
          <a:xfrm>
            <a:off x="484509" y="4325321"/>
            <a:ext cx="254982" cy="49"/>
          </a:xfrm>
          <a:custGeom>
            <a:rect b="b" l="l" r="r" t="t"/>
            <a:pathLst>
              <a:path extrusionOk="0" fill="none" h="1" w="5256">
                <a:moveTo>
                  <a:pt x="1" y="1"/>
                </a:moveTo>
                <a:lnTo>
                  <a:pt x="5256" y="1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1"/>
          <p:cNvSpPr/>
          <p:nvPr/>
        </p:nvSpPr>
        <p:spPr>
          <a:xfrm>
            <a:off x="3024671" y="4929071"/>
            <a:ext cx="254982" cy="49"/>
          </a:xfrm>
          <a:custGeom>
            <a:rect b="b" l="l" r="r" t="t"/>
            <a:pathLst>
              <a:path extrusionOk="0" fill="none" h="1" w="5256">
                <a:moveTo>
                  <a:pt x="1" y="1"/>
                </a:moveTo>
                <a:lnTo>
                  <a:pt x="5256" y="1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1"/>
          <p:cNvSpPr/>
          <p:nvPr/>
        </p:nvSpPr>
        <p:spPr>
          <a:xfrm>
            <a:off x="5214020" y="53637"/>
            <a:ext cx="154088" cy="151682"/>
          </a:xfrm>
          <a:custGeom>
            <a:rect b="b" l="l" r="r" t="t"/>
            <a:pathLst>
              <a:path extrusionOk="0" fill="none" h="4286" w="4354">
                <a:moveTo>
                  <a:pt x="3784" y="54"/>
                </a:moveTo>
                <a:lnTo>
                  <a:pt x="339" y="963"/>
                </a:lnTo>
                <a:cubicBezTo>
                  <a:pt x="54" y="1072"/>
                  <a:pt x="0" y="1465"/>
                  <a:pt x="231" y="1750"/>
                </a:cubicBezTo>
                <a:lnTo>
                  <a:pt x="2713" y="4123"/>
                </a:lnTo>
                <a:cubicBezTo>
                  <a:pt x="2943" y="4286"/>
                  <a:pt x="3228" y="4232"/>
                  <a:pt x="3282" y="3947"/>
                </a:cubicBezTo>
                <a:lnTo>
                  <a:pt x="4245" y="678"/>
                </a:lnTo>
                <a:cubicBezTo>
                  <a:pt x="4353" y="339"/>
                  <a:pt x="4069" y="0"/>
                  <a:pt x="3784" y="54"/>
                </a:cubicBezTo>
                <a:close/>
              </a:path>
            </a:pathLst>
          </a:custGeom>
          <a:noFill/>
          <a:ln cap="rnd" cmpd="sng" w="577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1"/>
          <p:cNvSpPr/>
          <p:nvPr/>
        </p:nvSpPr>
        <p:spPr>
          <a:xfrm>
            <a:off x="6123309" y="4630121"/>
            <a:ext cx="254982" cy="49"/>
          </a:xfrm>
          <a:custGeom>
            <a:rect b="b" l="l" r="r" t="t"/>
            <a:pathLst>
              <a:path extrusionOk="0" fill="none" h="1" w="5256">
                <a:moveTo>
                  <a:pt x="1" y="1"/>
                </a:moveTo>
                <a:lnTo>
                  <a:pt x="5256" y="1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31"/>
          <p:cNvGrpSpPr/>
          <p:nvPr/>
        </p:nvGrpSpPr>
        <p:grpSpPr>
          <a:xfrm>
            <a:off x="8524933" y="3529034"/>
            <a:ext cx="1222079" cy="1009533"/>
            <a:chOff x="6101758" y="2859784"/>
            <a:chExt cx="1222079" cy="1009533"/>
          </a:xfrm>
        </p:grpSpPr>
        <p:sp>
          <p:nvSpPr>
            <p:cNvPr id="811" name="Google Shape;811;p31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31"/>
          <p:cNvGrpSpPr/>
          <p:nvPr/>
        </p:nvGrpSpPr>
        <p:grpSpPr>
          <a:xfrm>
            <a:off x="-555317" y="3519509"/>
            <a:ext cx="1222079" cy="1009533"/>
            <a:chOff x="6101758" y="2859784"/>
            <a:chExt cx="1222079" cy="1009533"/>
          </a:xfrm>
        </p:grpSpPr>
        <p:sp>
          <p:nvSpPr>
            <p:cNvPr id="822" name="Google Shape;822;p31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2" name="Google Shape;832;p31"/>
          <p:cNvSpPr txBox="1"/>
          <p:nvPr>
            <p:ph idx="15" type="title"/>
          </p:nvPr>
        </p:nvSpPr>
        <p:spPr>
          <a:xfrm>
            <a:off x="713225" y="445025"/>
            <a:ext cx="771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2"/>
          <p:cNvSpPr txBox="1"/>
          <p:nvPr>
            <p:ph type="title"/>
          </p:nvPr>
        </p:nvSpPr>
        <p:spPr>
          <a:xfrm>
            <a:off x="731525" y="445025"/>
            <a:ext cx="769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5" name="Google Shape;835;p32"/>
          <p:cNvSpPr/>
          <p:nvPr/>
        </p:nvSpPr>
        <p:spPr>
          <a:xfrm flipH="1">
            <a:off x="-299507" y="259447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p32"/>
          <p:cNvGrpSpPr/>
          <p:nvPr/>
        </p:nvGrpSpPr>
        <p:grpSpPr>
          <a:xfrm>
            <a:off x="204436" y="176149"/>
            <a:ext cx="8738597" cy="4906446"/>
            <a:chOff x="204436" y="176149"/>
            <a:chExt cx="8738597" cy="4906446"/>
          </a:xfrm>
        </p:grpSpPr>
        <p:sp>
          <p:nvSpPr>
            <p:cNvPr id="837" name="Google Shape;837;p32"/>
            <p:cNvSpPr/>
            <p:nvPr/>
          </p:nvSpPr>
          <p:spPr>
            <a:xfrm>
              <a:off x="8882878" y="3260985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0" y="1"/>
                  </a:moveTo>
                  <a:lnTo>
                    <a:pt x="0" y="744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8864589" y="3278789"/>
              <a:ext cx="38034" cy="49"/>
            </a:xfrm>
            <a:custGeom>
              <a:rect b="b" l="l" r="r" t="t"/>
              <a:pathLst>
                <a:path extrusionOk="0" fill="none" h="1" w="784">
                  <a:moveTo>
                    <a:pt x="78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298332" y="370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266121" y="404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8866530" y="2569307"/>
              <a:ext cx="34201" cy="36093"/>
            </a:xfrm>
            <a:custGeom>
              <a:rect b="b" l="l" r="r" t="t"/>
              <a:pathLst>
                <a:path extrusionOk="0" fill="none" h="744" w="705">
                  <a:moveTo>
                    <a:pt x="704" y="377"/>
                  </a:moveTo>
                  <a:cubicBezTo>
                    <a:pt x="704" y="575"/>
                    <a:pt x="545" y="744"/>
                    <a:pt x="337" y="744"/>
                  </a:cubicBezTo>
                  <a:cubicBezTo>
                    <a:pt x="129" y="744"/>
                    <a:pt x="0" y="575"/>
                    <a:pt x="0" y="377"/>
                  </a:cubicBezTo>
                  <a:cubicBezTo>
                    <a:pt x="0" y="169"/>
                    <a:pt x="129" y="0"/>
                    <a:pt x="337" y="0"/>
                  </a:cubicBezTo>
                  <a:cubicBezTo>
                    <a:pt x="545" y="0"/>
                    <a:pt x="704" y="169"/>
                    <a:pt x="704" y="377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45606" y="16977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465139" y="10800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8245486" y="1982351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1"/>
                  </a:moveTo>
                  <a:lnTo>
                    <a:pt x="5245" y="1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8698145" y="3980072"/>
              <a:ext cx="34201" cy="36142"/>
            </a:xfrm>
            <a:custGeom>
              <a:rect b="b" l="l" r="r" t="t"/>
              <a:pathLst>
                <a:path extrusionOk="0" fill="none" h="745" w="705">
                  <a:moveTo>
                    <a:pt x="705" y="378"/>
                  </a:moveTo>
                  <a:cubicBezTo>
                    <a:pt x="705" y="586"/>
                    <a:pt x="546" y="745"/>
                    <a:pt x="338" y="745"/>
                  </a:cubicBezTo>
                  <a:cubicBezTo>
                    <a:pt x="130" y="745"/>
                    <a:pt x="1" y="586"/>
                    <a:pt x="1" y="378"/>
                  </a:cubicBezTo>
                  <a:cubicBezTo>
                    <a:pt x="1" y="170"/>
                    <a:pt x="130" y="1"/>
                    <a:pt x="338" y="1"/>
                  </a:cubicBezTo>
                  <a:cubicBezTo>
                    <a:pt x="546" y="1"/>
                    <a:pt x="705" y="170"/>
                    <a:pt x="705" y="378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751845" y="29180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296803" y="24913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7864565" y="3335062"/>
              <a:ext cx="168387" cy="49"/>
            </a:xfrm>
            <a:custGeom>
              <a:rect b="b" l="l" r="r" t="t"/>
              <a:pathLst>
                <a:path extrusionOk="0" fill="none" h="1" w="3471">
                  <a:moveTo>
                    <a:pt x="1" y="0"/>
                  </a:moveTo>
                  <a:lnTo>
                    <a:pt x="3471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1236721" y="43350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1204461" y="43672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7698120" y="4585690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15"/>
                  </a:moveTo>
                  <a:cubicBezTo>
                    <a:pt x="1240" y="992"/>
                    <a:pt x="992" y="1279"/>
                    <a:pt x="62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25" y="0"/>
                  </a:cubicBezTo>
                  <a:cubicBezTo>
                    <a:pt x="992" y="0"/>
                    <a:pt x="1240" y="288"/>
                    <a:pt x="1240" y="61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742412" y="5018608"/>
              <a:ext cx="49" cy="63988"/>
            </a:xfrm>
            <a:custGeom>
              <a:rect b="b" l="l" r="r" t="t"/>
              <a:pathLst>
                <a:path extrusionOk="0" fill="none" h="1319" w="1">
                  <a:moveTo>
                    <a:pt x="0" y="0"/>
                  </a:moveTo>
                  <a:lnTo>
                    <a:pt x="0" y="1319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710151" y="5050334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8499974" y="4292729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2"/>
                    <a:pt x="992" y="1290"/>
                    <a:pt x="615" y="1290"/>
                  </a:cubicBezTo>
                  <a:cubicBezTo>
                    <a:pt x="288" y="1290"/>
                    <a:pt x="1" y="992"/>
                    <a:pt x="1" y="626"/>
                  </a:cubicBezTo>
                  <a:cubicBezTo>
                    <a:pt x="1" y="298"/>
                    <a:pt x="288" y="1"/>
                    <a:pt x="615" y="1"/>
                  </a:cubicBezTo>
                  <a:cubicBezTo>
                    <a:pt x="992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8880938" y="3717964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5"/>
                  </a:moveTo>
                  <a:cubicBezTo>
                    <a:pt x="1280" y="992"/>
                    <a:pt x="992" y="1279"/>
                    <a:pt x="65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55" y="0"/>
                  </a:cubicBezTo>
                  <a:cubicBezTo>
                    <a:pt x="992" y="0"/>
                    <a:pt x="1280" y="288"/>
                    <a:pt x="1280" y="61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204436" y="36337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8541840" y="3579415"/>
              <a:ext cx="236692" cy="49"/>
            </a:xfrm>
            <a:custGeom>
              <a:rect b="b" l="l" r="r" t="t"/>
              <a:pathLst>
                <a:path extrusionOk="0" fill="none" h="1" w="4879">
                  <a:moveTo>
                    <a:pt x="487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8639425" y="176149"/>
              <a:ext cx="62096" cy="60156"/>
            </a:xfrm>
            <a:custGeom>
              <a:rect b="b" l="l" r="r" t="t"/>
              <a:pathLst>
                <a:path extrusionOk="0" fill="none" h="1240" w="1280">
                  <a:moveTo>
                    <a:pt x="1280" y="625"/>
                  </a:moveTo>
                  <a:cubicBezTo>
                    <a:pt x="1280" y="992"/>
                    <a:pt x="992" y="1240"/>
                    <a:pt x="626" y="1240"/>
                  </a:cubicBezTo>
                  <a:cubicBezTo>
                    <a:pt x="288" y="1240"/>
                    <a:pt x="1" y="992"/>
                    <a:pt x="1" y="625"/>
                  </a:cubicBezTo>
                  <a:cubicBezTo>
                    <a:pt x="1" y="288"/>
                    <a:pt x="288" y="1"/>
                    <a:pt x="626" y="1"/>
                  </a:cubicBezTo>
                  <a:cubicBezTo>
                    <a:pt x="992" y="1"/>
                    <a:pt x="1280" y="288"/>
                    <a:pt x="128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8678449" y="1074326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0"/>
                  </a:moveTo>
                  <a:lnTo>
                    <a:pt x="5245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32"/>
          <p:cNvGrpSpPr/>
          <p:nvPr/>
        </p:nvGrpSpPr>
        <p:grpSpPr>
          <a:xfrm rot="10800000">
            <a:off x="-443700" y="819543"/>
            <a:ext cx="1086673" cy="897677"/>
            <a:chOff x="6101758" y="2859784"/>
            <a:chExt cx="1222079" cy="1009533"/>
          </a:xfrm>
        </p:grpSpPr>
        <p:sp>
          <p:nvSpPr>
            <p:cNvPr id="861" name="Google Shape;861;p32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3"/>
          <p:cNvGrpSpPr/>
          <p:nvPr/>
        </p:nvGrpSpPr>
        <p:grpSpPr>
          <a:xfrm>
            <a:off x="204436" y="176149"/>
            <a:ext cx="8738597" cy="4906446"/>
            <a:chOff x="204436" y="176149"/>
            <a:chExt cx="8738597" cy="4906446"/>
          </a:xfrm>
        </p:grpSpPr>
        <p:sp>
          <p:nvSpPr>
            <p:cNvPr id="873" name="Google Shape;873;p33"/>
            <p:cNvSpPr/>
            <p:nvPr/>
          </p:nvSpPr>
          <p:spPr>
            <a:xfrm>
              <a:off x="8882878" y="3260985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0" y="1"/>
                  </a:moveTo>
                  <a:lnTo>
                    <a:pt x="0" y="744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64589" y="3278789"/>
              <a:ext cx="38034" cy="49"/>
            </a:xfrm>
            <a:custGeom>
              <a:rect b="b" l="l" r="r" t="t"/>
              <a:pathLst>
                <a:path extrusionOk="0" fill="none" h="1" w="784">
                  <a:moveTo>
                    <a:pt x="78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298332" y="370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266121" y="404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8866530" y="2569307"/>
              <a:ext cx="34201" cy="36093"/>
            </a:xfrm>
            <a:custGeom>
              <a:rect b="b" l="l" r="r" t="t"/>
              <a:pathLst>
                <a:path extrusionOk="0" fill="none" h="744" w="705">
                  <a:moveTo>
                    <a:pt x="704" y="377"/>
                  </a:moveTo>
                  <a:cubicBezTo>
                    <a:pt x="704" y="575"/>
                    <a:pt x="545" y="744"/>
                    <a:pt x="337" y="744"/>
                  </a:cubicBezTo>
                  <a:cubicBezTo>
                    <a:pt x="129" y="744"/>
                    <a:pt x="0" y="575"/>
                    <a:pt x="0" y="377"/>
                  </a:cubicBezTo>
                  <a:cubicBezTo>
                    <a:pt x="0" y="169"/>
                    <a:pt x="129" y="0"/>
                    <a:pt x="337" y="0"/>
                  </a:cubicBezTo>
                  <a:cubicBezTo>
                    <a:pt x="545" y="0"/>
                    <a:pt x="704" y="169"/>
                    <a:pt x="704" y="377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645606" y="16977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465139" y="10800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8245486" y="1982351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1"/>
                  </a:moveTo>
                  <a:lnTo>
                    <a:pt x="5245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8698145" y="3980072"/>
              <a:ext cx="34201" cy="36142"/>
            </a:xfrm>
            <a:custGeom>
              <a:rect b="b" l="l" r="r" t="t"/>
              <a:pathLst>
                <a:path extrusionOk="0" fill="none" h="745" w="705">
                  <a:moveTo>
                    <a:pt x="705" y="378"/>
                  </a:moveTo>
                  <a:cubicBezTo>
                    <a:pt x="705" y="586"/>
                    <a:pt x="546" y="745"/>
                    <a:pt x="338" y="745"/>
                  </a:cubicBezTo>
                  <a:cubicBezTo>
                    <a:pt x="130" y="745"/>
                    <a:pt x="1" y="586"/>
                    <a:pt x="1" y="378"/>
                  </a:cubicBezTo>
                  <a:cubicBezTo>
                    <a:pt x="1" y="170"/>
                    <a:pt x="130" y="1"/>
                    <a:pt x="338" y="1"/>
                  </a:cubicBezTo>
                  <a:cubicBezTo>
                    <a:pt x="546" y="1"/>
                    <a:pt x="705" y="170"/>
                    <a:pt x="705" y="378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751845" y="29180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296803" y="24913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7864565" y="3335062"/>
              <a:ext cx="168387" cy="49"/>
            </a:xfrm>
            <a:custGeom>
              <a:rect b="b" l="l" r="r" t="t"/>
              <a:pathLst>
                <a:path extrusionOk="0" fill="none" h="1" w="3471">
                  <a:moveTo>
                    <a:pt x="1" y="0"/>
                  </a:moveTo>
                  <a:lnTo>
                    <a:pt x="3471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236721" y="43350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1204461" y="43672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7698120" y="4585690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15"/>
                  </a:moveTo>
                  <a:cubicBezTo>
                    <a:pt x="1240" y="992"/>
                    <a:pt x="992" y="1279"/>
                    <a:pt x="62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25" y="0"/>
                  </a:cubicBezTo>
                  <a:cubicBezTo>
                    <a:pt x="992" y="0"/>
                    <a:pt x="1240" y="288"/>
                    <a:pt x="1240" y="61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742412" y="5018608"/>
              <a:ext cx="49" cy="63988"/>
            </a:xfrm>
            <a:custGeom>
              <a:rect b="b" l="l" r="r" t="t"/>
              <a:pathLst>
                <a:path extrusionOk="0" fill="none" h="1319" w="1">
                  <a:moveTo>
                    <a:pt x="0" y="0"/>
                  </a:moveTo>
                  <a:lnTo>
                    <a:pt x="0" y="131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7710151" y="5050334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8499974" y="4292729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2"/>
                    <a:pt x="992" y="1290"/>
                    <a:pt x="615" y="1290"/>
                  </a:cubicBezTo>
                  <a:cubicBezTo>
                    <a:pt x="288" y="1290"/>
                    <a:pt x="1" y="992"/>
                    <a:pt x="1" y="626"/>
                  </a:cubicBezTo>
                  <a:cubicBezTo>
                    <a:pt x="1" y="298"/>
                    <a:pt x="288" y="1"/>
                    <a:pt x="615" y="1"/>
                  </a:cubicBezTo>
                  <a:cubicBezTo>
                    <a:pt x="992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8880938" y="3717964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5"/>
                  </a:moveTo>
                  <a:cubicBezTo>
                    <a:pt x="1280" y="992"/>
                    <a:pt x="992" y="1279"/>
                    <a:pt x="65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55" y="0"/>
                  </a:cubicBezTo>
                  <a:cubicBezTo>
                    <a:pt x="992" y="0"/>
                    <a:pt x="1280" y="288"/>
                    <a:pt x="1280" y="61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204436" y="36337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8541840" y="3579415"/>
              <a:ext cx="236692" cy="49"/>
            </a:xfrm>
            <a:custGeom>
              <a:rect b="b" l="l" r="r" t="t"/>
              <a:pathLst>
                <a:path extrusionOk="0" fill="none" h="1" w="4879">
                  <a:moveTo>
                    <a:pt x="487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639425" y="176149"/>
              <a:ext cx="62096" cy="60156"/>
            </a:xfrm>
            <a:custGeom>
              <a:rect b="b" l="l" r="r" t="t"/>
              <a:pathLst>
                <a:path extrusionOk="0" fill="none" h="1240" w="1280">
                  <a:moveTo>
                    <a:pt x="1280" y="625"/>
                  </a:moveTo>
                  <a:cubicBezTo>
                    <a:pt x="1280" y="992"/>
                    <a:pt x="992" y="1240"/>
                    <a:pt x="626" y="1240"/>
                  </a:cubicBezTo>
                  <a:cubicBezTo>
                    <a:pt x="288" y="1240"/>
                    <a:pt x="1" y="992"/>
                    <a:pt x="1" y="625"/>
                  </a:cubicBezTo>
                  <a:cubicBezTo>
                    <a:pt x="1" y="288"/>
                    <a:pt x="288" y="1"/>
                    <a:pt x="626" y="1"/>
                  </a:cubicBezTo>
                  <a:cubicBezTo>
                    <a:pt x="992" y="1"/>
                    <a:pt x="1280" y="288"/>
                    <a:pt x="1280" y="62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8678449" y="1074326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0"/>
                  </a:moveTo>
                  <a:lnTo>
                    <a:pt x="5245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33"/>
          <p:cNvSpPr/>
          <p:nvPr/>
        </p:nvSpPr>
        <p:spPr>
          <a:xfrm flipH="1">
            <a:off x="7633500" y="792847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3"/>
          <p:cNvSpPr/>
          <p:nvPr/>
        </p:nvSpPr>
        <p:spPr>
          <a:xfrm flipH="1">
            <a:off x="944100" y="4932025"/>
            <a:ext cx="7255800" cy="669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8" name="Google Shape;898;p33"/>
          <p:cNvGrpSpPr/>
          <p:nvPr/>
        </p:nvGrpSpPr>
        <p:grpSpPr>
          <a:xfrm flipH="1">
            <a:off x="8014553" y="58110"/>
            <a:ext cx="889429" cy="734738"/>
            <a:chOff x="6101758" y="2859784"/>
            <a:chExt cx="1222079" cy="1009533"/>
          </a:xfrm>
        </p:grpSpPr>
        <p:sp>
          <p:nvSpPr>
            <p:cNvPr id="899" name="Google Shape;899;p33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33"/>
          <p:cNvSpPr txBox="1"/>
          <p:nvPr>
            <p:ph type="title"/>
          </p:nvPr>
        </p:nvSpPr>
        <p:spPr>
          <a:xfrm>
            <a:off x="840575" y="445025"/>
            <a:ext cx="754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">
  <p:cSld name="CUSTOM_10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4"/>
          <p:cNvSpPr txBox="1"/>
          <p:nvPr>
            <p:ph type="title"/>
          </p:nvPr>
        </p:nvSpPr>
        <p:spPr>
          <a:xfrm>
            <a:off x="731525" y="445025"/>
            <a:ext cx="769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12" name="Google Shape;912;p34"/>
          <p:cNvSpPr/>
          <p:nvPr/>
        </p:nvSpPr>
        <p:spPr>
          <a:xfrm>
            <a:off x="7918898" y="978127"/>
            <a:ext cx="49" cy="64036"/>
          </a:xfrm>
          <a:custGeom>
            <a:rect b="b" l="l" r="r" t="t"/>
            <a:pathLst>
              <a:path extrusionOk="0" fill="none" h="1320" w="1">
                <a:moveTo>
                  <a:pt x="1" y="0"/>
                </a:moveTo>
                <a:lnTo>
                  <a:pt x="1" y="1319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4"/>
          <p:cNvSpPr/>
          <p:nvPr/>
        </p:nvSpPr>
        <p:spPr>
          <a:xfrm>
            <a:off x="8882878" y="3260985"/>
            <a:ext cx="49" cy="36142"/>
          </a:xfrm>
          <a:custGeom>
            <a:rect b="b" l="l" r="r" t="t"/>
            <a:pathLst>
              <a:path extrusionOk="0" fill="none" h="745" w="1">
                <a:moveTo>
                  <a:pt x="0" y="1"/>
                </a:moveTo>
                <a:lnTo>
                  <a:pt x="0" y="744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4"/>
          <p:cNvSpPr/>
          <p:nvPr/>
        </p:nvSpPr>
        <p:spPr>
          <a:xfrm>
            <a:off x="8864589" y="3278789"/>
            <a:ext cx="38034" cy="49"/>
          </a:xfrm>
          <a:custGeom>
            <a:rect b="b" l="l" r="r" t="t"/>
            <a:pathLst>
              <a:path extrusionOk="0" fill="none" h="1" w="784">
                <a:moveTo>
                  <a:pt x="784" y="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4"/>
          <p:cNvSpPr/>
          <p:nvPr/>
        </p:nvSpPr>
        <p:spPr>
          <a:xfrm>
            <a:off x="298332" y="370650"/>
            <a:ext cx="49" cy="65928"/>
          </a:xfrm>
          <a:custGeom>
            <a:rect b="b" l="l" r="r" t="t"/>
            <a:pathLst>
              <a:path extrusionOk="0" fill="none" h="1359" w="1">
                <a:moveTo>
                  <a:pt x="1" y="0"/>
                </a:moveTo>
                <a:lnTo>
                  <a:pt x="1" y="1359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4"/>
          <p:cNvSpPr/>
          <p:nvPr/>
        </p:nvSpPr>
        <p:spPr>
          <a:xfrm>
            <a:off x="266121" y="404317"/>
            <a:ext cx="63988" cy="49"/>
          </a:xfrm>
          <a:custGeom>
            <a:rect b="b" l="l" r="r" t="t"/>
            <a:pathLst>
              <a:path extrusionOk="0" fill="none" h="1" w="1319">
                <a:moveTo>
                  <a:pt x="1319" y="1"/>
                </a:moveTo>
                <a:lnTo>
                  <a:pt x="0" y="1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4"/>
          <p:cNvSpPr/>
          <p:nvPr/>
        </p:nvSpPr>
        <p:spPr>
          <a:xfrm>
            <a:off x="8866530" y="2569307"/>
            <a:ext cx="34201" cy="36093"/>
          </a:xfrm>
          <a:custGeom>
            <a:rect b="b" l="l" r="r" t="t"/>
            <a:pathLst>
              <a:path extrusionOk="0" fill="none" h="744" w="705">
                <a:moveTo>
                  <a:pt x="704" y="377"/>
                </a:moveTo>
                <a:cubicBezTo>
                  <a:pt x="704" y="575"/>
                  <a:pt x="545" y="744"/>
                  <a:pt x="337" y="744"/>
                </a:cubicBezTo>
                <a:cubicBezTo>
                  <a:pt x="129" y="744"/>
                  <a:pt x="0" y="575"/>
                  <a:pt x="0" y="377"/>
                </a:cubicBezTo>
                <a:cubicBezTo>
                  <a:pt x="0" y="169"/>
                  <a:pt x="129" y="0"/>
                  <a:pt x="337" y="0"/>
                </a:cubicBezTo>
                <a:cubicBezTo>
                  <a:pt x="545" y="0"/>
                  <a:pt x="704" y="169"/>
                  <a:pt x="704" y="377"/>
                </a:cubicBezTo>
                <a:close/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4"/>
          <p:cNvSpPr/>
          <p:nvPr/>
        </p:nvSpPr>
        <p:spPr>
          <a:xfrm>
            <a:off x="645606" y="1697743"/>
            <a:ext cx="60204" cy="62096"/>
          </a:xfrm>
          <a:custGeom>
            <a:rect b="b" l="l" r="r" t="t"/>
            <a:pathLst>
              <a:path extrusionOk="0" fill="none" h="1280" w="1241">
                <a:moveTo>
                  <a:pt x="1240" y="655"/>
                </a:moveTo>
                <a:cubicBezTo>
                  <a:pt x="1240" y="992"/>
                  <a:pt x="992" y="1279"/>
                  <a:pt x="616" y="1279"/>
                </a:cubicBezTo>
                <a:cubicBezTo>
                  <a:pt x="288" y="1279"/>
                  <a:pt x="1" y="992"/>
                  <a:pt x="1" y="655"/>
                </a:cubicBezTo>
                <a:cubicBezTo>
                  <a:pt x="1" y="288"/>
                  <a:pt x="288" y="0"/>
                  <a:pt x="616" y="0"/>
                </a:cubicBezTo>
                <a:cubicBezTo>
                  <a:pt x="992" y="0"/>
                  <a:pt x="1240" y="288"/>
                  <a:pt x="1240" y="655"/>
                </a:cubicBezTo>
                <a:close/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4"/>
          <p:cNvSpPr/>
          <p:nvPr/>
        </p:nvSpPr>
        <p:spPr>
          <a:xfrm>
            <a:off x="465139" y="1080099"/>
            <a:ext cx="348805" cy="49"/>
          </a:xfrm>
          <a:custGeom>
            <a:rect b="b" l="l" r="r" t="t"/>
            <a:pathLst>
              <a:path extrusionOk="0" fill="none" h="1" w="7190">
                <a:moveTo>
                  <a:pt x="1" y="0"/>
                </a:moveTo>
                <a:lnTo>
                  <a:pt x="7190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4"/>
          <p:cNvSpPr/>
          <p:nvPr/>
        </p:nvSpPr>
        <p:spPr>
          <a:xfrm>
            <a:off x="8245486" y="1982351"/>
            <a:ext cx="254497" cy="49"/>
          </a:xfrm>
          <a:custGeom>
            <a:rect b="b" l="l" r="r" t="t"/>
            <a:pathLst>
              <a:path extrusionOk="0" fill="none" h="1" w="5246">
                <a:moveTo>
                  <a:pt x="0" y="1"/>
                </a:moveTo>
                <a:lnTo>
                  <a:pt x="5245" y="1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4"/>
          <p:cNvSpPr/>
          <p:nvPr/>
        </p:nvSpPr>
        <p:spPr>
          <a:xfrm>
            <a:off x="8698145" y="3980072"/>
            <a:ext cx="34201" cy="36142"/>
          </a:xfrm>
          <a:custGeom>
            <a:rect b="b" l="l" r="r" t="t"/>
            <a:pathLst>
              <a:path extrusionOk="0" fill="none" h="745" w="705">
                <a:moveTo>
                  <a:pt x="705" y="378"/>
                </a:moveTo>
                <a:cubicBezTo>
                  <a:pt x="705" y="586"/>
                  <a:pt x="546" y="745"/>
                  <a:pt x="338" y="745"/>
                </a:cubicBezTo>
                <a:cubicBezTo>
                  <a:pt x="130" y="745"/>
                  <a:pt x="1" y="586"/>
                  <a:pt x="1" y="378"/>
                </a:cubicBezTo>
                <a:cubicBezTo>
                  <a:pt x="1" y="170"/>
                  <a:pt x="130" y="1"/>
                  <a:pt x="338" y="1"/>
                </a:cubicBezTo>
                <a:cubicBezTo>
                  <a:pt x="546" y="1"/>
                  <a:pt x="705" y="170"/>
                  <a:pt x="705" y="378"/>
                </a:cubicBezTo>
                <a:close/>
              </a:path>
            </a:pathLst>
          </a:custGeom>
          <a:noFill/>
          <a:ln cap="flat" cmpd="sng" w="4225">
            <a:solidFill>
              <a:srgbClr val="E8ECF8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4"/>
          <p:cNvSpPr/>
          <p:nvPr/>
        </p:nvSpPr>
        <p:spPr>
          <a:xfrm>
            <a:off x="751845" y="2918008"/>
            <a:ext cx="60156" cy="62096"/>
          </a:xfrm>
          <a:custGeom>
            <a:rect b="b" l="l" r="r" t="t"/>
            <a:pathLst>
              <a:path extrusionOk="0" fill="none" h="1280" w="1240">
                <a:moveTo>
                  <a:pt x="1240" y="665"/>
                </a:moveTo>
                <a:cubicBezTo>
                  <a:pt x="1240" y="992"/>
                  <a:pt x="992" y="1280"/>
                  <a:pt x="615" y="1280"/>
                </a:cubicBezTo>
                <a:cubicBezTo>
                  <a:pt x="288" y="1280"/>
                  <a:pt x="0" y="992"/>
                  <a:pt x="0" y="665"/>
                </a:cubicBezTo>
                <a:cubicBezTo>
                  <a:pt x="0" y="288"/>
                  <a:pt x="288" y="1"/>
                  <a:pt x="615" y="1"/>
                </a:cubicBezTo>
                <a:cubicBezTo>
                  <a:pt x="992" y="1"/>
                  <a:pt x="1240" y="288"/>
                  <a:pt x="1240" y="665"/>
                </a:cubicBezTo>
                <a:close/>
              </a:path>
            </a:pathLst>
          </a:custGeom>
          <a:noFill/>
          <a:ln cap="flat" cmpd="sng" w="4225">
            <a:solidFill>
              <a:srgbClr val="E8ECF8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4"/>
          <p:cNvSpPr/>
          <p:nvPr/>
        </p:nvSpPr>
        <p:spPr>
          <a:xfrm>
            <a:off x="296803" y="2491397"/>
            <a:ext cx="348805" cy="49"/>
          </a:xfrm>
          <a:custGeom>
            <a:rect b="b" l="l" r="r" t="t"/>
            <a:pathLst>
              <a:path extrusionOk="0" fill="none" h="1" w="7190">
                <a:moveTo>
                  <a:pt x="1" y="0"/>
                </a:moveTo>
                <a:lnTo>
                  <a:pt x="7189" y="0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4"/>
          <p:cNvSpPr/>
          <p:nvPr/>
        </p:nvSpPr>
        <p:spPr>
          <a:xfrm>
            <a:off x="7864565" y="3335062"/>
            <a:ext cx="168387" cy="49"/>
          </a:xfrm>
          <a:custGeom>
            <a:rect b="b" l="l" r="r" t="t"/>
            <a:pathLst>
              <a:path extrusionOk="0" fill="none" h="1" w="3471">
                <a:moveTo>
                  <a:pt x="1" y="0"/>
                </a:moveTo>
                <a:lnTo>
                  <a:pt x="3471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34"/>
          <p:cNvSpPr/>
          <p:nvPr/>
        </p:nvSpPr>
        <p:spPr>
          <a:xfrm>
            <a:off x="1236721" y="4335080"/>
            <a:ext cx="49" cy="65928"/>
          </a:xfrm>
          <a:custGeom>
            <a:rect b="b" l="l" r="r" t="t"/>
            <a:pathLst>
              <a:path extrusionOk="0" fill="none" h="1359" w="1">
                <a:moveTo>
                  <a:pt x="0" y="0"/>
                </a:moveTo>
                <a:lnTo>
                  <a:pt x="0" y="1359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4"/>
          <p:cNvSpPr/>
          <p:nvPr/>
        </p:nvSpPr>
        <p:spPr>
          <a:xfrm>
            <a:off x="1204461" y="4367291"/>
            <a:ext cx="64522" cy="49"/>
          </a:xfrm>
          <a:custGeom>
            <a:rect b="b" l="l" r="r" t="t"/>
            <a:pathLst>
              <a:path extrusionOk="0" fill="none" h="1" w="1330">
                <a:moveTo>
                  <a:pt x="1329" y="1"/>
                </a:moveTo>
                <a:lnTo>
                  <a:pt x="1" y="1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4"/>
          <p:cNvSpPr/>
          <p:nvPr/>
        </p:nvSpPr>
        <p:spPr>
          <a:xfrm>
            <a:off x="7698120" y="4585690"/>
            <a:ext cx="60204" cy="62096"/>
          </a:xfrm>
          <a:custGeom>
            <a:rect b="b" l="l" r="r" t="t"/>
            <a:pathLst>
              <a:path extrusionOk="0" fill="none" h="1280" w="1241">
                <a:moveTo>
                  <a:pt x="1240" y="615"/>
                </a:moveTo>
                <a:cubicBezTo>
                  <a:pt x="1240" y="992"/>
                  <a:pt x="992" y="1279"/>
                  <a:pt x="625" y="1279"/>
                </a:cubicBezTo>
                <a:cubicBezTo>
                  <a:pt x="288" y="1279"/>
                  <a:pt x="1" y="992"/>
                  <a:pt x="1" y="615"/>
                </a:cubicBezTo>
                <a:cubicBezTo>
                  <a:pt x="1" y="288"/>
                  <a:pt x="288" y="0"/>
                  <a:pt x="625" y="0"/>
                </a:cubicBezTo>
                <a:cubicBezTo>
                  <a:pt x="992" y="0"/>
                  <a:pt x="1240" y="288"/>
                  <a:pt x="1240" y="615"/>
                </a:cubicBezTo>
                <a:close/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4"/>
          <p:cNvSpPr/>
          <p:nvPr/>
        </p:nvSpPr>
        <p:spPr>
          <a:xfrm>
            <a:off x="7742412" y="5018608"/>
            <a:ext cx="49" cy="63988"/>
          </a:xfrm>
          <a:custGeom>
            <a:rect b="b" l="l" r="r" t="t"/>
            <a:pathLst>
              <a:path extrusionOk="0" fill="none" h="1319" w="1">
                <a:moveTo>
                  <a:pt x="0" y="0"/>
                </a:moveTo>
                <a:lnTo>
                  <a:pt x="0" y="1319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4"/>
          <p:cNvSpPr/>
          <p:nvPr/>
        </p:nvSpPr>
        <p:spPr>
          <a:xfrm>
            <a:off x="7710151" y="5050334"/>
            <a:ext cx="64522" cy="49"/>
          </a:xfrm>
          <a:custGeom>
            <a:rect b="b" l="l" r="r" t="t"/>
            <a:pathLst>
              <a:path extrusionOk="0" fill="none" h="1" w="1330">
                <a:moveTo>
                  <a:pt x="1329" y="1"/>
                </a:moveTo>
                <a:lnTo>
                  <a:pt x="1" y="1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4"/>
          <p:cNvSpPr/>
          <p:nvPr/>
        </p:nvSpPr>
        <p:spPr>
          <a:xfrm>
            <a:off x="8499974" y="4292729"/>
            <a:ext cx="60204" cy="62581"/>
          </a:xfrm>
          <a:custGeom>
            <a:rect b="b" l="l" r="r" t="t"/>
            <a:pathLst>
              <a:path extrusionOk="0" fill="none" h="1290" w="1241">
                <a:moveTo>
                  <a:pt x="1240" y="626"/>
                </a:moveTo>
                <a:cubicBezTo>
                  <a:pt x="1240" y="992"/>
                  <a:pt x="992" y="1290"/>
                  <a:pt x="615" y="1290"/>
                </a:cubicBezTo>
                <a:cubicBezTo>
                  <a:pt x="288" y="1290"/>
                  <a:pt x="1" y="992"/>
                  <a:pt x="1" y="626"/>
                </a:cubicBezTo>
                <a:cubicBezTo>
                  <a:pt x="1" y="298"/>
                  <a:pt x="288" y="1"/>
                  <a:pt x="615" y="1"/>
                </a:cubicBezTo>
                <a:cubicBezTo>
                  <a:pt x="992" y="1"/>
                  <a:pt x="1240" y="298"/>
                  <a:pt x="1240" y="626"/>
                </a:cubicBezTo>
                <a:close/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34"/>
          <p:cNvSpPr/>
          <p:nvPr/>
        </p:nvSpPr>
        <p:spPr>
          <a:xfrm>
            <a:off x="8880938" y="3717964"/>
            <a:ext cx="62096" cy="62096"/>
          </a:xfrm>
          <a:custGeom>
            <a:rect b="b" l="l" r="r" t="t"/>
            <a:pathLst>
              <a:path extrusionOk="0" fill="none" h="1280" w="1280">
                <a:moveTo>
                  <a:pt x="1280" y="615"/>
                </a:moveTo>
                <a:cubicBezTo>
                  <a:pt x="1280" y="992"/>
                  <a:pt x="992" y="1279"/>
                  <a:pt x="655" y="1279"/>
                </a:cubicBezTo>
                <a:cubicBezTo>
                  <a:pt x="288" y="1279"/>
                  <a:pt x="1" y="992"/>
                  <a:pt x="1" y="615"/>
                </a:cubicBezTo>
                <a:cubicBezTo>
                  <a:pt x="1" y="288"/>
                  <a:pt x="288" y="0"/>
                  <a:pt x="655" y="0"/>
                </a:cubicBezTo>
                <a:cubicBezTo>
                  <a:pt x="992" y="0"/>
                  <a:pt x="1280" y="288"/>
                  <a:pt x="1280" y="615"/>
                </a:cubicBezTo>
                <a:close/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34"/>
          <p:cNvSpPr/>
          <p:nvPr/>
        </p:nvSpPr>
        <p:spPr>
          <a:xfrm>
            <a:off x="204436" y="3633748"/>
            <a:ext cx="62096" cy="62096"/>
          </a:xfrm>
          <a:custGeom>
            <a:rect b="b" l="l" r="r" t="t"/>
            <a:pathLst>
              <a:path extrusionOk="0" fill="none" h="1280" w="1280">
                <a:moveTo>
                  <a:pt x="1280" y="616"/>
                </a:moveTo>
                <a:cubicBezTo>
                  <a:pt x="1280" y="992"/>
                  <a:pt x="992" y="1280"/>
                  <a:pt x="625" y="1280"/>
                </a:cubicBezTo>
                <a:cubicBezTo>
                  <a:pt x="288" y="1280"/>
                  <a:pt x="1" y="992"/>
                  <a:pt x="1" y="616"/>
                </a:cubicBezTo>
                <a:cubicBezTo>
                  <a:pt x="1" y="288"/>
                  <a:pt x="288" y="1"/>
                  <a:pt x="625" y="1"/>
                </a:cubicBezTo>
                <a:cubicBezTo>
                  <a:pt x="992" y="1"/>
                  <a:pt x="1280" y="288"/>
                  <a:pt x="1280" y="616"/>
                </a:cubicBezTo>
                <a:close/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34"/>
          <p:cNvSpPr/>
          <p:nvPr/>
        </p:nvSpPr>
        <p:spPr>
          <a:xfrm>
            <a:off x="8541840" y="3579415"/>
            <a:ext cx="236692" cy="49"/>
          </a:xfrm>
          <a:custGeom>
            <a:rect b="b" l="l" r="r" t="t"/>
            <a:pathLst>
              <a:path extrusionOk="0" fill="none" h="1" w="4879">
                <a:moveTo>
                  <a:pt x="4879" y="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4"/>
          <p:cNvSpPr/>
          <p:nvPr/>
        </p:nvSpPr>
        <p:spPr>
          <a:xfrm>
            <a:off x="8639425" y="176149"/>
            <a:ext cx="62096" cy="60156"/>
          </a:xfrm>
          <a:custGeom>
            <a:rect b="b" l="l" r="r" t="t"/>
            <a:pathLst>
              <a:path extrusionOk="0" fill="none" h="1240" w="1280">
                <a:moveTo>
                  <a:pt x="1280" y="625"/>
                </a:moveTo>
                <a:cubicBezTo>
                  <a:pt x="1280" y="992"/>
                  <a:pt x="992" y="1240"/>
                  <a:pt x="626" y="1240"/>
                </a:cubicBezTo>
                <a:cubicBezTo>
                  <a:pt x="288" y="1240"/>
                  <a:pt x="1" y="992"/>
                  <a:pt x="1" y="625"/>
                </a:cubicBezTo>
                <a:cubicBezTo>
                  <a:pt x="1" y="288"/>
                  <a:pt x="288" y="1"/>
                  <a:pt x="626" y="1"/>
                </a:cubicBezTo>
                <a:cubicBezTo>
                  <a:pt x="992" y="1"/>
                  <a:pt x="1280" y="288"/>
                  <a:pt x="1280" y="625"/>
                </a:cubicBezTo>
                <a:close/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4"/>
          <p:cNvSpPr/>
          <p:nvPr/>
        </p:nvSpPr>
        <p:spPr>
          <a:xfrm>
            <a:off x="8678449" y="1074326"/>
            <a:ext cx="254497" cy="49"/>
          </a:xfrm>
          <a:custGeom>
            <a:rect b="b" l="l" r="r" t="t"/>
            <a:pathLst>
              <a:path extrusionOk="0" fill="none" h="1" w="5246">
                <a:moveTo>
                  <a:pt x="0" y="0"/>
                </a:moveTo>
                <a:lnTo>
                  <a:pt x="5245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4"/>
          <p:cNvSpPr/>
          <p:nvPr/>
        </p:nvSpPr>
        <p:spPr>
          <a:xfrm>
            <a:off x="4236550" y="-35407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4"/>
          <p:cNvSpPr/>
          <p:nvPr/>
        </p:nvSpPr>
        <p:spPr>
          <a:xfrm>
            <a:off x="-335450" y="482752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8" name="Google Shape;938;p34"/>
          <p:cNvGrpSpPr/>
          <p:nvPr/>
        </p:nvGrpSpPr>
        <p:grpSpPr>
          <a:xfrm rot="10800000">
            <a:off x="7545770" y="334618"/>
            <a:ext cx="1086673" cy="897677"/>
            <a:chOff x="6101758" y="2859784"/>
            <a:chExt cx="1222079" cy="1009533"/>
          </a:xfrm>
        </p:grpSpPr>
        <p:sp>
          <p:nvSpPr>
            <p:cNvPr id="939" name="Google Shape;939;p34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5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5"/>
          <p:cNvSpPr txBox="1"/>
          <p:nvPr>
            <p:ph type="ctrTitle"/>
          </p:nvPr>
        </p:nvSpPr>
        <p:spPr>
          <a:xfrm>
            <a:off x="4888784" y="1514475"/>
            <a:ext cx="3559800" cy="7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51" name="Google Shape;951;p35"/>
          <p:cNvSpPr txBox="1"/>
          <p:nvPr>
            <p:ph idx="1" type="subTitle"/>
          </p:nvPr>
        </p:nvSpPr>
        <p:spPr>
          <a:xfrm>
            <a:off x="4888784" y="2559200"/>
            <a:ext cx="26742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2" name="Google Shape;952;p35"/>
          <p:cNvSpPr/>
          <p:nvPr/>
        </p:nvSpPr>
        <p:spPr>
          <a:xfrm flipH="1">
            <a:off x="4233359" y="-35407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5"/>
          <p:cNvSpPr/>
          <p:nvPr/>
        </p:nvSpPr>
        <p:spPr>
          <a:xfrm flipH="1">
            <a:off x="7921359" y="4258300"/>
            <a:ext cx="2118000" cy="621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4" name="Google Shape;954;p35"/>
          <p:cNvGrpSpPr/>
          <p:nvPr/>
        </p:nvGrpSpPr>
        <p:grpSpPr>
          <a:xfrm flipH="1">
            <a:off x="0" y="116972"/>
            <a:ext cx="8939572" cy="4824996"/>
            <a:chOff x="204436" y="116972"/>
            <a:chExt cx="8939572" cy="4824996"/>
          </a:xfrm>
        </p:grpSpPr>
        <p:sp>
          <p:nvSpPr>
            <p:cNvPr id="955" name="Google Shape;955;p35"/>
            <p:cNvSpPr/>
            <p:nvPr/>
          </p:nvSpPr>
          <p:spPr>
            <a:xfrm>
              <a:off x="1365132" y="751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1332921" y="785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645606" y="15453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465139" y="9276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1196796" y="2162464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8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1164536" y="2196616"/>
              <a:ext cx="64036" cy="49"/>
            </a:xfrm>
            <a:custGeom>
              <a:rect b="b" l="l" r="r" t="t"/>
              <a:pathLst>
                <a:path extrusionOk="0" fill="none" h="1" w="1320">
                  <a:moveTo>
                    <a:pt x="13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751845" y="27656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296803" y="23389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1236721" y="41826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1204461" y="42148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1921702" y="4488705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3"/>
                    <a:pt x="953" y="1290"/>
                    <a:pt x="625" y="1290"/>
                  </a:cubicBezTo>
                  <a:cubicBezTo>
                    <a:pt x="288" y="1290"/>
                    <a:pt x="1" y="993"/>
                    <a:pt x="1" y="626"/>
                  </a:cubicBezTo>
                  <a:cubicBezTo>
                    <a:pt x="1" y="298"/>
                    <a:pt x="288" y="1"/>
                    <a:pt x="625" y="1"/>
                  </a:cubicBezTo>
                  <a:cubicBezTo>
                    <a:pt x="953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2573013" y="4649147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1" y="0"/>
                  </a:moveTo>
                  <a:lnTo>
                    <a:pt x="5246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1168417" y="3094177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1134264" y="3126389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204436" y="34813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1170309" y="348712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535385" y="492522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3604861" y="462519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7578634" y="478337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7016767" y="4867902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6982614" y="4900114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8733761" y="487987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6104259" y="4651246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6038357" y="486275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6006146" y="519942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5318831" y="1279968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5138364" y="662324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5208610" y="227147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3260607" y="826125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3228396" y="859792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2360614" y="1002174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2430860" y="566997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4670307" y="901338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4638096" y="935005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770314" y="1077386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3840560" y="642210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7546857" y="37610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7514646" y="40976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6646864" y="55214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6717110" y="116972"/>
              <a:ext cx="60155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9112232" y="751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9080021" y="785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212239" y="9276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8282485" y="492522"/>
              <a:ext cx="60155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8316617" y="4624827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8282464" y="4657039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4723134" y="478337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9074167" y="4410702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9040014" y="4442914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5290786" y="479787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6256659" y="4803646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35"/>
          <p:cNvGrpSpPr/>
          <p:nvPr/>
        </p:nvGrpSpPr>
        <p:grpSpPr>
          <a:xfrm flipH="1">
            <a:off x="8307593" y="3253983"/>
            <a:ext cx="1190271" cy="1022535"/>
            <a:chOff x="7521697" y="2603884"/>
            <a:chExt cx="1473291" cy="1265671"/>
          </a:xfrm>
        </p:grpSpPr>
        <p:sp>
          <p:nvSpPr>
            <p:cNvPr id="1007" name="Google Shape;1007;p35"/>
            <p:cNvSpPr/>
            <p:nvPr/>
          </p:nvSpPr>
          <p:spPr>
            <a:xfrm>
              <a:off x="8233031" y="2604869"/>
              <a:ext cx="553351" cy="1264685"/>
            </a:xfrm>
            <a:custGeom>
              <a:rect b="b" l="l" r="r" t="t"/>
              <a:pathLst>
                <a:path extrusionOk="0" h="37224" w="16287">
                  <a:moveTo>
                    <a:pt x="11127" y="0"/>
                  </a:moveTo>
                  <a:cubicBezTo>
                    <a:pt x="11079" y="0"/>
                    <a:pt x="11030" y="1"/>
                    <a:pt x="10981" y="3"/>
                  </a:cubicBezTo>
                  <a:cubicBezTo>
                    <a:pt x="7491" y="189"/>
                    <a:pt x="4979" y="4531"/>
                    <a:pt x="3878" y="7245"/>
                  </a:cubicBezTo>
                  <a:cubicBezTo>
                    <a:pt x="0" y="16938"/>
                    <a:pt x="838" y="26942"/>
                    <a:pt x="62" y="37224"/>
                  </a:cubicBezTo>
                  <a:lnTo>
                    <a:pt x="3304" y="37224"/>
                  </a:lnTo>
                  <a:cubicBezTo>
                    <a:pt x="5242" y="32897"/>
                    <a:pt x="7817" y="26756"/>
                    <a:pt x="9569" y="22289"/>
                  </a:cubicBezTo>
                  <a:cubicBezTo>
                    <a:pt x="10531" y="19839"/>
                    <a:pt x="11446" y="17249"/>
                    <a:pt x="12082" y="14674"/>
                  </a:cubicBezTo>
                  <a:cubicBezTo>
                    <a:pt x="13050" y="10633"/>
                    <a:pt x="16286" y="0"/>
                    <a:pt x="11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7708220" y="2603884"/>
              <a:ext cx="544857" cy="1265671"/>
            </a:xfrm>
            <a:custGeom>
              <a:rect b="b" l="l" r="r" t="t"/>
              <a:pathLst>
                <a:path extrusionOk="0" h="37253" w="16037">
                  <a:moveTo>
                    <a:pt x="5491" y="1"/>
                  </a:moveTo>
                  <a:cubicBezTo>
                    <a:pt x="4842" y="1"/>
                    <a:pt x="4174" y="190"/>
                    <a:pt x="3490" y="606"/>
                  </a:cubicBezTo>
                  <a:cubicBezTo>
                    <a:pt x="1" y="2746"/>
                    <a:pt x="2389" y="9663"/>
                    <a:pt x="3304" y="12625"/>
                  </a:cubicBezTo>
                  <a:cubicBezTo>
                    <a:pt x="4467" y="16580"/>
                    <a:pt x="6204" y="20379"/>
                    <a:pt x="7693" y="24195"/>
                  </a:cubicBezTo>
                  <a:cubicBezTo>
                    <a:pt x="9368" y="28522"/>
                    <a:pt x="11058" y="32926"/>
                    <a:pt x="12733" y="37253"/>
                  </a:cubicBezTo>
                  <a:lnTo>
                    <a:pt x="15959" y="37253"/>
                  </a:lnTo>
                  <a:cubicBezTo>
                    <a:pt x="15835" y="30336"/>
                    <a:pt x="16037" y="23481"/>
                    <a:pt x="15184" y="16642"/>
                  </a:cubicBezTo>
                  <a:cubicBezTo>
                    <a:pt x="14619" y="12039"/>
                    <a:pt x="10673" y="1"/>
                    <a:pt x="5491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7521697" y="2982059"/>
              <a:ext cx="632343" cy="887495"/>
            </a:xfrm>
            <a:custGeom>
              <a:rect b="b" l="l" r="r" t="t"/>
              <a:pathLst>
                <a:path extrusionOk="0" h="26122" w="18612">
                  <a:moveTo>
                    <a:pt x="4661" y="0"/>
                  </a:moveTo>
                  <a:cubicBezTo>
                    <a:pt x="3940" y="0"/>
                    <a:pt x="3170" y="160"/>
                    <a:pt x="2528" y="532"/>
                  </a:cubicBezTo>
                  <a:cubicBezTo>
                    <a:pt x="1288" y="1246"/>
                    <a:pt x="838" y="2657"/>
                    <a:pt x="652" y="3898"/>
                  </a:cubicBezTo>
                  <a:cubicBezTo>
                    <a:pt x="0" y="9326"/>
                    <a:pt x="4467" y="14552"/>
                    <a:pt x="8081" y="19329"/>
                  </a:cubicBezTo>
                  <a:cubicBezTo>
                    <a:pt x="9693" y="21469"/>
                    <a:pt x="13307" y="26122"/>
                    <a:pt x="13307" y="26122"/>
                  </a:cubicBezTo>
                  <a:lnTo>
                    <a:pt x="18611" y="26122"/>
                  </a:lnTo>
                  <a:cubicBezTo>
                    <a:pt x="18611" y="26122"/>
                    <a:pt x="14610" y="11063"/>
                    <a:pt x="12020" y="6798"/>
                  </a:cubicBezTo>
                  <a:cubicBezTo>
                    <a:pt x="10733" y="4596"/>
                    <a:pt x="8081" y="331"/>
                    <a:pt x="5103" y="21"/>
                  </a:cubicBezTo>
                  <a:cubicBezTo>
                    <a:pt x="4959" y="7"/>
                    <a:pt x="4811" y="0"/>
                    <a:pt x="4661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7881560" y="2727723"/>
              <a:ext cx="296704" cy="1141832"/>
            </a:xfrm>
            <a:custGeom>
              <a:rect b="b" l="l" r="r" t="t"/>
              <a:pathLst>
                <a:path extrusionOk="0" fill="none" h="33608" w="8733">
                  <a:moveTo>
                    <a:pt x="1" y="0"/>
                  </a:moveTo>
                  <a:cubicBezTo>
                    <a:pt x="4343" y="8856"/>
                    <a:pt x="8670" y="25342"/>
                    <a:pt x="8732" y="3360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7649205" y="3074947"/>
              <a:ext cx="397338" cy="794607"/>
            </a:xfrm>
            <a:custGeom>
              <a:rect b="b" l="l" r="r" t="t"/>
              <a:pathLst>
                <a:path extrusionOk="0" fill="none" h="23388" w="11695">
                  <a:moveTo>
                    <a:pt x="1" y="1"/>
                  </a:moveTo>
                  <a:cubicBezTo>
                    <a:pt x="3878" y="7429"/>
                    <a:pt x="11694" y="23388"/>
                    <a:pt x="11694" y="2338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8285726" y="2686103"/>
              <a:ext cx="311958" cy="1183451"/>
            </a:xfrm>
            <a:custGeom>
              <a:rect b="b" l="l" r="r" t="t"/>
              <a:pathLst>
                <a:path extrusionOk="0" fill="none" h="34833" w="9182">
                  <a:moveTo>
                    <a:pt x="9181" y="0"/>
                  </a:moveTo>
                  <a:cubicBezTo>
                    <a:pt x="6080" y="7041"/>
                    <a:pt x="1753" y="22224"/>
                    <a:pt x="0" y="3483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8349463" y="2924132"/>
              <a:ext cx="645525" cy="945422"/>
            </a:xfrm>
            <a:custGeom>
              <a:rect b="b" l="l" r="r" t="t"/>
              <a:pathLst>
                <a:path extrusionOk="0" h="27827" w="19000">
                  <a:moveTo>
                    <a:pt x="15665" y="0"/>
                  </a:moveTo>
                  <a:cubicBezTo>
                    <a:pt x="14929" y="0"/>
                    <a:pt x="14162" y="266"/>
                    <a:pt x="13509" y="563"/>
                  </a:cubicBezTo>
                  <a:cubicBezTo>
                    <a:pt x="8856" y="2749"/>
                    <a:pt x="4390" y="10318"/>
                    <a:pt x="3041" y="15218"/>
                  </a:cubicBezTo>
                  <a:cubicBezTo>
                    <a:pt x="1815" y="19809"/>
                    <a:pt x="1" y="27827"/>
                    <a:pt x="1" y="27827"/>
                  </a:cubicBezTo>
                  <a:lnTo>
                    <a:pt x="4452" y="27827"/>
                  </a:lnTo>
                  <a:cubicBezTo>
                    <a:pt x="7430" y="24012"/>
                    <a:pt x="11183" y="17684"/>
                    <a:pt x="13757" y="13667"/>
                  </a:cubicBezTo>
                  <a:cubicBezTo>
                    <a:pt x="15122" y="11605"/>
                    <a:pt x="18999" y="4300"/>
                    <a:pt x="18162" y="1974"/>
                  </a:cubicBezTo>
                  <a:cubicBezTo>
                    <a:pt x="17960" y="1260"/>
                    <a:pt x="17510" y="687"/>
                    <a:pt x="16859" y="299"/>
                  </a:cubicBezTo>
                  <a:cubicBezTo>
                    <a:pt x="16489" y="86"/>
                    <a:pt x="16082" y="0"/>
                    <a:pt x="15665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8386869" y="2998027"/>
              <a:ext cx="506941" cy="871527"/>
            </a:xfrm>
            <a:custGeom>
              <a:rect b="b" l="l" r="r" t="t"/>
              <a:pathLst>
                <a:path extrusionOk="0" fill="none" h="25652" w="14921">
                  <a:moveTo>
                    <a:pt x="14920" y="0"/>
                  </a:moveTo>
                  <a:cubicBezTo>
                    <a:pt x="9430" y="4777"/>
                    <a:pt x="2064" y="20022"/>
                    <a:pt x="1" y="2565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5" name="Google Shape;1015;p35"/>
          <p:cNvGrpSpPr/>
          <p:nvPr/>
        </p:nvGrpSpPr>
        <p:grpSpPr>
          <a:xfrm flipH="1" rot="10800000">
            <a:off x="7429090" y="340481"/>
            <a:ext cx="1086673" cy="897677"/>
            <a:chOff x="6101758" y="2859784"/>
            <a:chExt cx="1222079" cy="1009533"/>
          </a:xfrm>
        </p:grpSpPr>
        <p:sp>
          <p:nvSpPr>
            <p:cNvPr id="1016" name="Google Shape;1016;p35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16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6"/>
          <p:cNvSpPr txBox="1"/>
          <p:nvPr>
            <p:ph idx="1" type="body"/>
          </p:nvPr>
        </p:nvSpPr>
        <p:spPr>
          <a:xfrm>
            <a:off x="731525" y="1161000"/>
            <a:ext cx="7681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5D3765"/>
              </a:buClr>
              <a:buSzPts val="1200"/>
              <a:buFont typeface="Catamaran"/>
              <a:buChar char="●"/>
              <a:defRPr sz="11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Catamaran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Catamaran"/>
              <a:buChar char="■"/>
              <a:defRPr sz="1200"/>
            </a:lvl9pPr>
          </a:lstStyle>
          <a:p/>
        </p:txBody>
      </p:sp>
      <p:sp>
        <p:nvSpPr>
          <p:cNvPr id="1028" name="Google Shape;1028;p36"/>
          <p:cNvSpPr txBox="1"/>
          <p:nvPr>
            <p:ph type="title"/>
          </p:nvPr>
        </p:nvSpPr>
        <p:spPr>
          <a:xfrm>
            <a:off x="731525" y="445025"/>
            <a:ext cx="768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29" name="Google Shape;1029;p36"/>
          <p:cNvSpPr/>
          <p:nvPr/>
        </p:nvSpPr>
        <p:spPr>
          <a:xfrm>
            <a:off x="-748500" y="259447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36"/>
          <p:cNvSpPr/>
          <p:nvPr/>
        </p:nvSpPr>
        <p:spPr>
          <a:xfrm>
            <a:off x="-1159975" y="4594497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1" name="Google Shape;1031;p36"/>
          <p:cNvGrpSpPr/>
          <p:nvPr/>
        </p:nvGrpSpPr>
        <p:grpSpPr>
          <a:xfrm>
            <a:off x="204436" y="176149"/>
            <a:ext cx="8738597" cy="4906446"/>
            <a:chOff x="204436" y="176149"/>
            <a:chExt cx="8738597" cy="4906446"/>
          </a:xfrm>
        </p:grpSpPr>
        <p:sp>
          <p:nvSpPr>
            <p:cNvPr id="1032" name="Google Shape;1032;p36"/>
            <p:cNvSpPr/>
            <p:nvPr/>
          </p:nvSpPr>
          <p:spPr>
            <a:xfrm>
              <a:off x="7373430" y="3691477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1" y="1"/>
                  </a:moveTo>
                  <a:lnTo>
                    <a:pt x="1" y="744"/>
                  </a:lnTo>
                </a:path>
              </a:pathLst>
            </a:custGeom>
            <a:noFill/>
            <a:ln cap="flat" cmpd="sng" w="42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7918898" y="978127"/>
              <a:ext cx="49" cy="64036"/>
            </a:xfrm>
            <a:custGeom>
              <a:rect b="b" l="l" r="r" t="t"/>
              <a:pathLst>
                <a:path extrusionOk="0" fill="none" h="1320" w="1">
                  <a:moveTo>
                    <a:pt x="1" y="0"/>
                  </a:moveTo>
                  <a:lnTo>
                    <a:pt x="1" y="131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7886686" y="1009854"/>
              <a:ext cx="64037" cy="49"/>
            </a:xfrm>
            <a:custGeom>
              <a:rect b="b" l="l" r="r" t="t"/>
              <a:pathLst>
                <a:path extrusionOk="0" fill="none" h="1" w="1320">
                  <a:moveTo>
                    <a:pt x="131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8882878" y="3260985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0" y="1"/>
                  </a:moveTo>
                  <a:lnTo>
                    <a:pt x="0" y="744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8864589" y="3278789"/>
              <a:ext cx="38034" cy="49"/>
            </a:xfrm>
            <a:custGeom>
              <a:rect b="b" l="l" r="r" t="t"/>
              <a:pathLst>
                <a:path extrusionOk="0" fill="none" h="1" w="784">
                  <a:moveTo>
                    <a:pt x="78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298332" y="370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266121" y="404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8866530" y="2569307"/>
              <a:ext cx="34201" cy="36093"/>
            </a:xfrm>
            <a:custGeom>
              <a:rect b="b" l="l" r="r" t="t"/>
              <a:pathLst>
                <a:path extrusionOk="0" fill="none" h="744" w="705">
                  <a:moveTo>
                    <a:pt x="704" y="377"/>
                  </a:moveTo>
                  <a:cubicBezTo>
                    <a:pt x="704" y="575"/>
                    <a:pt x="545" y="744"/>
                    <a:pt x="337" y="744"/>
                  </a:cubicBezTo>
                  <a:cubicBezTo>
                    <a:pt x="129" y="744"/>
                    <a:pt x="0" y="575"/>
                    <a:pt x="0" y="377"/>
                  </a:cubicBezTo>
                  <a:cubicBezTo>
                    <a:pt x="0" y="169"/>
                    <a:pt x="129" y="0"/>
                    <a:pt x="337" y="0"/>
                  </a:cubicBezTo>
                  <a:cubicBezTo>
                    <a:pt x="545" y="0"/>
                    <a:pt x="704" y="169"/>
                    <a:pt x="704" y="377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645606" y="16977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465139" y="10800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8245486" y="1982351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1"/>
                  </a:moveTo>
                  <a:lnTo>
                    <a:pt x="5245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8698145" y="3980072"/>
              <a:ext cx="34201" cy="36142"/>
            </a:xfrm>
            <a:custGeom>
              <a:rect b="b" l="l" r="r" t="t"/>
              <a:pathLst>
                <a:path extrusionOk="0" fill="none" h="745" w="705">
                  <a:moveTo>
                    <a:pt x="705" y="378"/>
                  </a:moveTo>
                  <a:cubicBezTo>
                    <a:pt x="705" y="586"/>
                    <a:pt x="546" y="745"/>
                    <a:pt x="338" y="745"/>
                  </a:cubicBezTo>
                  <a:cubicBezTo>
                    <a:pt x="130" y="745"/>
                    <a:pt x="1" y="586"/>
                    <a:pt x="1" y="378"/>
                  </a:cubicBezTo>
                  <a:cubicBezTo>
                    <a:pt x="1" y="170"/>
                    <a:pt x="130" y="1"/>
                    <a:pt x="338" y="1"/>
                  </a:cubicBezTo>
                  <a:cubicBezTo>
                    <a:pt x="546" y="1"/>
                    <a:pt x="705" y="170"/>
                    <a:pt x="705" y="378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751845" y="29180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296803" y="24913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7864565" y="3335062"/>
              <a:ext cx="168387" cy="49"/>
            </a:xfrm>
            <a:custGeom>
              <a:rect b="b" l="l" r="r" t="t"/>
              <a:pathLst>
                <a:path extrusionOk="0" fill="none" h="1" w="3471">
                  <a:moveTo>
                    <a:pt x="1" y="0"/>
                  </a:moveTo>
                  <a:lnTo>
                    <a:pt x="3471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1236721" y="43350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1204461" y="43672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>
              <a:off x="7698120" y="4585690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15"/>
                  </a:moveTo>
                  <a:cubicBezTo>
                    <a:pt x="1240" y="992"/>
                    <a:pt x="992" y="1279"/>
                    <a:pt x="62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25" y="0"/>
                  </a:cubicBezTo>
                  <a:cubicBezTo>
                    <a:pt x="992" y="0"/>
                    <a:pt x="1240" y="288"/>
                    <a:pt x="1240" y="61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7742412" y="5018608"/>
              <a:ext cx="49" cy="63988"/>
            </a:xfrm>
            <a:custGeom>
              <a:rect b="b" l="l" r="r" t="t"/>
              <a:pathLst>
                <a:path extrusionOk="0" fill="none" h="1319" w="1">
                  <a:moveTo>
                    <a:pt x="0" y="0"/>
                  </a:moveTo>
                  <a:lnTo>
                    <a:pt x="0" y="131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7710151" y="5050334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8499974" y="4292729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2"/>
                    <a:pt x="992" y="1290"/>
                    <a:pt x="615" y="1290"/>
                  </a:cubicBezTo>
                  <a:cubicBezTo>
                    <a:pt x="288" y="1290"/>
                    <a:pt x="1" y="992"/>
                    <a:pt x="1" y="626"/>
                  </a:cubicBezTo>
                  <a:cubicBezTo>
                    <a:pt x="1" y="298"/>
                    <a:pt x="288" y="1"/>
                    <a:pt x="615" y="1"/>
                  </a:cubicBezTo>
                  <a:cubicBezTo>
                    <a:pt x="992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8880938" y="3717964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5"/>
                  </a:moveTo>
                  <a:cubicBezTo>
                    <a:pt x="1280" y="992"/>
                    <a:pt x="992" y="1279"/>
                    <a:pt x="65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55" y="0"/>
                  </a:cubicBezTo>
                  <a:cubicBezTo>
                    <a:pt x="992" y="0"/>
                    <a:pt x="1280" y="288"/>
                    <a:pt x="1280" y="61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>
              <a:off x="204436" y="36337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8541840" y="3579415"/>
              <a:ext cx="236692" cy="49"/>
            </a:xfrm>
            <a:custGeom>
              <a:rect b="b" l="l" r="r" t="t"/>
              <a:pathLst>
                <a:path extrusionOk="0" fill="none" h="1" w="4879">
                  <a:moveTo>
                    <a:pt x="487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8639425" y="176149"/>
              <a:ext cx="62096" cy="60156"/>
            </a:xfrm>
            <a:custGeom>
              <a:rect b="b" l="l" r="r" t="t"/>
              <a:pathLst>
                <a:path extrusionOk="0" fill="none" h="1240" w="1280">
                  <a:moveTo>
                    <a:pt x="1280" y="625"/>
                  </a:moveTo>
                  <a:cubicBezTo>
                    <a:pt x="1280" y="992"/>
                    <a:pt x="992" y="1240"/>
                    <a:pt x="626" y="1240"/>
                  </a:cubicBezTo>
                  <a:cubicBezTo>
                    <a:pt x="288" y="1240"/>
                    <a:pt x="1" y="992"/>
                    <a:pt x="1" y="625"/>
                  </a:cubicBezTo>
                  <a:cubicBezTo>
                    <a:pt x="1" y="288"/>
                    <a:pt x="288" y="1"/>
                    <a:pt x="626" y="1"/>
                  </a:cubicBezTo>
                  <a:cubicBezTo>
                    <a:pt x="992" y="1"/>
                    <a:pt x="1280" y="288"/>
                    <a:pt x="1280" y="62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8678449" y="1074326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0"/>
                  </a:moveTo>
                  <a:lnTo>
                    <a:pt x="5245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36"/>
          <p:cNvGrpSpPr/>
          <p:nvPr/>
        </p:nvGrpSpPr>
        <p:grpSpPr>
          <a:xfrm flipH="1">
            <a:off x="-631517" y="3586184"/>
            <a:ext cx="1222079" cy="1009533"/>
            <a:chOff x="6101758" y="2859784"/>
            <a:chExt cx="1222079" cy="1009533"/>
          </a:xfrm>
        </p:grpSpPr>
        <p:sp>
          <p:nvSpPr>
            <p:cNvPr id="1059" name="Google Shape;1059;p36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7"/>
          <p:cNvSpPr/>
          <p:nvPr/>
        </p:nvSpPr>
        <p:spPr>
          <a:xfrm>
            <a:off x="4850657" y="158591"/>
            <a:ext cx="97900" cy="97906"/>
          </a:xfrm>
          <a:custGeom>
            <a:rect b="b" l="l" r="r" t="t"/>
            <a:pathLst>
              <a:path extrusionOk="0" fill="none" h="2321" w="2321">
                <a:moveTo>
                  <a:pt x="2320" y="1138"/>
                </a:moveTo>
                <a:cubicBezTo>
                  <a:pt x="2320" y="1797"/>
                  <a:pt x="1809" y="2320"/>
                  <a:pt x="1183" y="2320"/>
                </a:cubicBezTo>
                <a:cubicBezTo>
                  <a:pt x="524" y="2320"/>
                  <a:pt x="1" y="1797"/>
                  <a:pt x="1" y="1138"/>
                </a:cubicBezTo>
                <a:cubicBezTo>
                  <a:pt x="1" y="524"/>
                  <a:pt x="524" y="1"/>
                  <a:pt x="1183" y="1"/>
                </a:cubicBezTo>
                <a:cubicBezTo>
                  <a:pt x="1809" y="1"/>
                  <a:pt x="2320" y="524"/>
                  <a:pt x="2320" y="1138"/>
                </a:cubicBezTo>
                <a:close/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224604" y="595773"/>
            <a:ext cx="153957" cy="152068"/>
          </a:xfrm>
          <a:custGeom>
            <a:rect b="b" l="l" r="r" t="t"/>
            <a:pathLst>
              <a:path extrusionOk="0" fill="none" h="3605" w="3650">
                <a:moveTo>
                  <a:pt x="3172" y="57"/>
                </a:moveTo>
                <a:lnTo>
                  <a:pt x="284" y="808"/>
                </a:lnTo>
                <a:cubicBezTo>
                  <a:pt x="46" y="910"/>
                  <a:pt x="0" y="1240"/>
                  <a:pt x="193" y="1478"/>
                </a:cubicBezTo>
                <a:lnTo>
                  <a:pt x="2274" y="3468"/>
                </a:lnTo>
                <a:cubicBezTo>
                  <a:pt x="2467" y="3604"/>
                  <a:pt x="2706" y="3559"/>
                  <a:pt x="2751" y="3320"/>
                </a:cubicBezTo>
                <a:lnTo>
                  <a:pt x="3559" y="569"/>
                </a:lnTo>
                <a:cubicBezTo>
                  <a:pt x="3650" y="285"/>
                  <a:pt x="3411" y="0"/>
                  <a:pt x="3172" y="57"/>
                </a:cubicBezTo>
                <a:close/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8856445" y="1698803"/>
            <a:ext cx="143876" cy="158269"/>
          </a:xfrm>
          <a:custGeom>
            <a:rect b="b" l="l" r="r" t="t"/>
            <a:pathLst>
              <a:path extrusionOk="0" fill="none" h="3752" w="3411">
                <a:moveTo>
                  <a:pt x="3229" y="1899"/>
                </a:moveTo>
                <a:lnTo>
                  <a:pt x="807" y="148"/>
                </a:lnTo>
                <a:cubicBezTo>
                  <a:pt x="569" y="0"/>
                  <a:pt x="284" y="193"/>
                  <a:pt x="239" y="478"/>
                </a:cubicBezTo>
                <a:lnTo>
                  <a:pt x="0" y="3365"/>
                </a:lnTo>
                <a:cubicBezTo>
                  <a:pt x="0" y="3604"/>
                  <a:pt x="194" y="3752"/>
                  <a:pt x="432" y="3650"/>
                </a:cubicBezTo>
                <a:lnTo>
                  <a:pt x="3081" y="2513"/>
                </a:lnTo>
                <a:cubicBezTo>
                  <a:pt x="3320" y="2422"/>
                  <a:pt x="3411" y="2046"/>
                  <a:pt x="3229" y="1899"/>
                </a:cubicBezTo>
                <a:close/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238481" y="2048875"/>
            <a:ext cx="431628" cy="42"/>
          </a:xfrm>
          <a:custGeom>
            <a:rect b="b" l="l" r="r" t="t"/>
            <a:pathLst>
              <a:path extrusionOk="0" fill="none" h="1" w="10233">
                <a:moveTo>
                  <a:pt x="1" y="0"/>
                </a:moveTo>
                <a:lnTo>
                  <a:pt x="10233" y="0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7907395" y="1563059"/>
            <a:ext cx="267632" cy="42"/>
          </a:xfrm>
          <a:custGeom>
            <a:rect b="b" l="l" r="r" t="t"/>
            <a:pathLst>
              <a:path extrusionOk="0" fill="none" h="1" w="6345">
                <a:moveTo>
                  <a:pt x="1" y="1"/>
                </a:moveTo>
                <a:lnTo>
                  <a:pt x="6345" y="1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8239268" y="1563059"/>
            <a:ext cx="133837" cy="42"/>
          </a:xfrm>
          <a:custGeom>
            <a:rect b="b" l="l" r="r" t="t"/>
            <a:pathLst>
              <a:path extrusionOk="0" fill="none" h="1" w="3173">
                <a:moveTo>
                  <a:pt x="0" y="1"/>
                </a:moveTo>
                <a:lnTo>
                  <a:pt x="3172" y="1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3074073" y="290287"/>
            <a:ext cx="259955" cy="42"/>
          </a:xfrm>
          <a:custGeom>
            <a:rect b="b" l="l" r="r" t="t"/>
            <a:pathLst>
              <a:path extrusionOk="0" fill="none" h="1" w="6163">
                <a:moveTo>
                  <a:pt x="0" y="0"/>
                </a:moveTo>
                <a:lnTo>
                  <a:pt x="6162" y="0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1607601" y="84521"/>
            <a:ext cx="131897" cy="42"/>
          </a:xfrm>
          <a:custGeom>
            <a:rect b="b" l="l" r="r" t="t"/>
            <a:pathLst>
              <a:path extrusionOk="0" fill="none" h="1" w="3127">
                <a:moveTo>
                  <a:pt x="1" y="1"/>
                </a:moveTo>
                <a:lnTo>
                  <a:pt x="3127" y="1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524292" y="2150535"/>
            <a:ext cx="208158" cy="42"/>
          </a:xfrm>
          <a:custGeom>
            <a:rect b="b" l="l" r="r" t="t"/>
            <a:pathLst>
              <a:path extrusionOk="0" fill="none" h="1" w="4935">
                <a:moveTo>
                  <a:pt x="1" y="1"/>
                </a:moveTo>
                <a:lnTo>
                  <a:pt x="4935" y="1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1094018" y="318085"/>
            <a:ext cx="42" cy="83985"/>
          </a:xfrm>
          <a:custGeom>
            <a:rect b="b" l="l" r="r" t="t"/>
            <a:pathLst>
              <a:path extrusionOk="0" fill="none" h="1991" w="1">
                <a:moveTo>
                  <a:pt x="0" y="1"/>
                </a:moveTo>
                <a:lnTo>
                  <a:pt x="0" y="1990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1051796" y="360310"/>
            <a:ext cx="85878" cy="42"/>
          </a:xfrm>
          <a:custGeom>
            <a:rect b="b" l="l" r="r" t="t"/>
            <a:pathLst>
              <a:path extrusionOk="0" fill="none" h="1" w="2036">
                <a:moveTo>
                  <a:pt x="2036" y="0"/>
                </a:moveTo>
                <a:lnTo>
                  <a:pt x="1" y="0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1051796" y="360310"/>
            <a:ext cx="85878" cy="42"/>
          </a:xfrm>
          <a:custGeom>
            <a:rect b="b" l="l" r="r" t="t"/>
            <a:pathLst>
              <a:path extrusionOk="0" fill="none" h="1" w="2036">
                <a:moveTo>
                  <a:pt x="2036" y="0"/>
                </a:moveTo>
                <a:lnTo>
                  <a:pt x="1" y="0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8574936" y="1153510"/>
            <a:ext cx="42" cy="83985"/>
          </a:xfrm>
          <a:custGeom>
            <a:rect b="b" l="l" r="r" t="t"/>
            <a:pathLst>
              <a:path extrusionOk="0" fill="none" h="1991" w="1">
                <a:moveTo>
                  <a:pt x="1" y="0"/>
                </a:moveTo>
                <a:lnTo>
                  <a:pt x="1" y="1990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8530816" y="1195228"/>
            <a:ext cx="85878" cy="42"/>
          </a:xfrm>
          <a:custGeom>
            <a:rect b="b" l="l" r="r" t="t"/>
            <a:pathLst>
              <a:path extrusionOk="0" fill="none" h="1" w="2036">
                <a:moveTo>
                  <a:pt x="2036" y="1"/>
                </a:moveTo>
                <a:lnTo>
                  <a:pt x="1" y="1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8530816" y="1195228"/>
            <a:ext cx="85878" cy="42"/>
          </a:xfrm>
          <a:custGeom>
            <a:rect b="b" l="l" r="r" t="t"/>
            <a:pathLst>
              <a:path extrusionOk="0" fill="none" h="1" w="2036">
                <a:moveTo>
                  <a:pt x="2036" y="1"/>
                </a:moveTo>
                <a:lnTo>
                  <a:pt x="1" y="1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3723350" y="3243484"/>
            <a:ext cx="42" cy="64328"/>
          </a:xfrm>
          <a:custGeom>
            <a:rect b="b" l="l" r="r" t="t"/>
            <a:pathLst>
              <a:path extrusionOk="0" fill="none" h="1525" w="1">
                <a:moveTo>
                  <a:pt x="1" y="1"/>
                </a:moveTo>
                <a:lnTo>
                  <a:pt x="1" y="1524"/>
                </a:lnTo>
              </a:path>
            </a:pathLst>
          </a:custGeom>
          <a:noFill/>
          <a:ln cap="flat" cmpd="sng" w="4825">
            <a:solidFill>
              <a:srgbClr val="E8ECF8"/>
            </a:solidFill>
            <a:prstDash val="solid"/>
            <a:miter lim="113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3691251" y="3275627"/>
            <a:ext cx="66223" cy="42"/>
          </a:xfrm>
          <a:custGeom>
            <a:rect b="b" l="l" r="r" t="t"/>
            <a:pathLst>
              <a:path extrusionOk="0" fill="none" h="1" w="1570">
                <a:moveTo>
                  <a:pt x="1569" y="0"/>
                </a:moveTo>
                <a:lnTo>
                  <a:pt x="0" y="0"/>
                </a:lnTo>
              </a:path>
            </a:pathLst>
          </a:custGeom>
          <a:noFill/>
          <a:ln cap="flat" cmpd="sng" w="4825">
            <a:solidFill>
              <a:srgbClr val="E8ECF8"/>
            </a:solidFill>
            <a:prstDash val="solid"/>
            <a:miter lim="113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2946015" y="4536419"/>
            <a:ext cx="42" cy="63822"/>
          </a:xfrm>
          <a:custGeom>
            <a:rect b="b" l="l" r="r" t="t"/>
            <a:pathLst>
              <a:path extrusionOk="0" fill="none" h="1513" w="1">
                <a:moveTo>
                  <a:pt x="1" y="1"/>
                </a:moveTo>
                <a:lnTo>
                  <a:pt x="1" y="1513"/>
                </a:lnTo>
              </a:path>
            </a:pathLst>
          </a:custGeom>
          <a:noFill/>
          <a:ln cap="flat" cmpd="sng" w="4825">
            <a:solidFill>
              <a:srgbClr val="E8ECF8"/>
            </a:solidFill>
            <a:prstDash val="solid"/>
            <a:miter lim="113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2911976" y="4568563"/>
            <a:ext cx="66223" cy="42"/>
          </a:xfrm>
          <a:custGeom>
            <a:rect b="b" l="l" r="r" t="t"/>
            <a:pathLst>
              <a:path extrusionOk="0" fill="none" h="1" w="1570">
                <a:moveTo>
                  <a:pt x="1569" y="0"/>
                </a:moveTo>
                <a:lnTo>
                  <a:pt x="0" y="0"/>
                </a:lnTo>
              </a:path>
            </a:pathLst>
          </a:custGeom>
          <a:noFill/>
          <a:ln cap="flat" cmpd="sng" w="4825">
            <a:solidFill>
              <a:srgbClr val="E8ECF8"/>
            </a:solidFill>
            <a:prstDash val="solid"/>
            <a:miter lim="113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6013218" y="4588220"/>
            <a:ext cx="59980" cy="62388"/>
          </a:xfrm>
          <a:custGeom>
            <a:rect b="b" l="l" r="r" t="t"/>
            <a:pathLst>
              <a:path extrusionOk="0" fill="none" h="1479" w="1422">
                <a:moveTo>
                  <a:pt x="1421" y="717"/>
                </a:moveTo>
                <a:cubicBezTo>
                  <a:pt x="1421" y="1137"/>
                  <a:pt x="1137" y="1478"/>
                  <a:pt x="716" y="1478"/>
                </a:cubicBezTo>
                <a:cubicBezTo>
                  <a:pt x="330" y="1478"/>
                  <a:pt x="0" y="1137"/>
                  <a:pt x="0" y="717"/>
                </a:cubicBezTo>
                <a:cubicBezTo>
                  <a:pt x="0" y="342"/>
                  <a:pt x="330" y="0"/>
                  <a:pt x="716" y="0"/>
                </a:cubicBezTo>
                <a:cubicBezTo>
                  <a:pt x="1137" y="0"/>
                  <a:pt x="1421" y="342"/>
                  <a:pt x="1421" y="717"/>
                </a:cubicBezTo>
                <a:close/>
              </a:path>
            </a:pathLst>
          </a:custGeom>
          <a:noFill/>
          <a:ln cap="flat" cmpd="sng" w="4825">
            <a:solidFill>
              <a:srgbClr val="E8ECF8"/>
            </a:solidFill>
            <a:prstDash val="solid"/>
            <a:miter lim="113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2080903" y="1701165"/>
            <a:ext cx="70061" cy="42"/>
          </a:xfrm>
          <a:custGeom>
            <a:rect b="b" l="l" r="r" t="t"/>
            <a:pathLst>
              <a:path extrusionOk="0" fill="none" h="1" w="1661">
                <a:moveTo>
                  <a:pt x="1" y="1"/>
                </a:moveTo>
                <a:lnTo>
                  <a:pt x="1661" y="1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805172" y="1824928"/>
            <a:ext cx="42" cy="46063"/>
          </a:xfrm>
          <a:custGeom>
            <a:rect b="b" l="l" r="r" t="t"/>
            <a:pathLst>
              <a:path extrusionOk="0" fill="none" h="1092" w="1">
                <a:moveTo>
                  <a:pt x="1" y="0"/>
                </a:moveTo>
                <a:lnTo>
                  <a:pt x="1" y="1092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783112" y="1848888"/>
            <a:ext cx="46103" cy="42"/>
          </a:xfrm>
          <a:custGeom>
            <a:rect b="b" l="l" r="r" t="t"/>
            <a:pathLst>
              <a:path extrusionOk="0" fill="none" h="1" w="1093">
                <a:moveTo>
                  <a:pt x="1092" y="1"/>
                </a:moveTo>
                <a:lnTo>
                  <a:pt x="1" y="1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783112" y="1848888"/>
            <a:ext cx="46103" cy="42"/>
          </a:xfrm>
          <a:custGeom>
            <a:rect b="b" l="l" r="r" t="t"/>
            <a:pathLst>
              <a:path extrusionOk="0" fill="none" h="1" w="1093">
                <a:moveTo>
                  <a:pt x="1092" y="1"/>
                </a:moveTo>
                <a:lnTo>
                  <a:pt x="1" y="1"/>
                </a:lnTo>
              </a:path>
            </a:pathLst>
          </a:custGeom>
          <a:noFill/>
          <a:ln cap="rnd" cmpd="sng" w="4825">
            <a:solidFill>
              <a:srgbClr val="B8C7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2614649" y="2816303"/>
            <a:ext cx="63818" cy="20205"/>
          </a:xfrm>
          <a:custGeom>
            <a:rect b="b" l="l" r="r" t="t"/>
            <a:pathLst>
              <a:path extrusionOk="0" fill="none" h="479" w="1513">
                <a:moveTo>
                  <a:pt x="1" y="478"/>
                </a:moveTo>
                <a:cubicBezTo>
                  <a:pt x="421" y="46"/>
                  <a:pt x="990" y="1"/>
                  <a:pt x="1513" y="1"/>
                </a:cubicBezTo>
              </a:path>
            </a:pathLst>
          </a:custGeom>
          <a:noFill/>
          <a:ln cap="flat" cmpd="sng" w="3700">
            <a:solidFill>
              <a:srgbClr val="C56047"/>
            </a:solidFill>
            <a:prstDash val="solid"/>
            <a:miter lim="113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37"/>
          <p:cNvSpPr txBox="1"/>
          <p:nvPr/>
        </p:nvSpPr>
        <p:spPr>
          <a:xfrm>
            <a:off x="3072000" y="3200400"/>
            <a:ext cx="30000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3385C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lang="ru" sz="1200">
                <a:solidFill>
                  <a:srgbClr val="23385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ru" sz="1200">
                <a:solidFill>
                  <a:srgbClr val="23385C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ru" sz="1200">
                <a:solidFill>
                  <a:srgbClr val="23385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ru" sz="1200">
                <a:solidFill>
                  <a:srgbClr val="23385C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ru" sz="1200">
                <a:solidFill>
                  <a:srgbClr val="23385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ru" sz="1200">
                <a:solidFill>
                  <a:srgbClr val="23385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6" name="Google Shape;1096;p37"/>
          <p:cNvSpPr/>
          <p:nvPr/>
        </p:nvSpPr>
        <p:spPr>
          <a:xfrm flipH="1">
            <a:off x="7056175" y="158600"/>
            <a:ext cx="2707200" cy="67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37"/>
          <p:cNvSpPr/>
          <p:nvPr/>
        </p:nvSpPr>
        <p:spPr>
          <a:xfrm flipH="1">
            <a:off x="-464575" y="938650"/>
            <a:ext cx="2293800" cy="67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37"/>
          <p:cNvSpPr/>
          <p:nvPr/>
        </p:nvSpPr>
        <p:spPr>
          <a:xfrm flipH="1">
            <a:off x="334575" y="4932025"/>
            <a:ext cx="3323100" cy="669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37"/>
          <p:cNvSpPr/>
          <p:nvPr/>
        </p:nvSpPr>
        <p:spPr>
          <a:xfrm flipH="1">
            <a:off x="5363775" y="4932025"/>
            <a:ext cx="3323100" cy="669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37"/>
          <p:cNvSpPr txBox="1"/>
          <p:nvPr>
            <p:ph idx="1" type="subTitle"/>
          </p:nvPr>
        </p:nvSpPr>
        <p:spPr>
          <a:xfrm>
            <a:off x="2314575" y="1608233"/>
            <a:ext cx="45435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1" name="Google Shape;1101;p37"/>
          <p:cNvSpPr txBox="1"/>
          <p:nvPr>
            <p:ph type="title"/>
          </p:nvPr>
        </p:nvSpPr>
        <p:spPr>
          <a:xfrm>
            <a:off x="2276400" y="826025"/>
            <a:ext cx="459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8"/>
          <p:cNvSpPr/>
          <p:nvPr/>
        </p:nvSpPr>
        <p:spPr>
          <a:xfrm flipH="1" rot="10800000">
            <a:off x="7918898" y="4118886"/>
            <a:ext cx="49" cy="64036"/>
          </a:xfrm>
          <a:custGeom>
            <a:rect b="b" l="l" r="r" t="t"/>
            <a:pathLst>
              <a:path extrusionOk="0" fill="none" h="1320" w="1">
                <a:moveTo>
                  <a:pt x="1" y="0"/>
                </a:moveTo>
                <a:lnTo>
                  <a:pt x="1" y="1319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38"/>
          <p:cNvSpPr/>
          <p:nvPr/>
        </p:nvSpPr>
        <p:spPr>
          <a:xfrm flipH="1" rot="10800000">
            <a:off x="8882878" y="1863923"/>
            <a:ext cx="49" cy="36142"/>
          </a:xfrm>
          <a:custGeom>
            <a:rect b="b" l="l" r="r" t="t"/>
            <a:pathLst>
              <a:path extrusionOk="0" fill="none" h="745" w="1">
                <a:moveTo>
                  <a:pt x="0" y="1"/>
                </a:moveTo>
                <a:lnTo>
                  <a:pt x="0" y="744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38"/>
          <p:cNvSpPr/>
          <p:nvPr/>
        </p:nvSpPr>
        <p:spPr>
          <a:xfrm flipH="1" rot="10800000">
            <a:off x="8864589" y="1882213"/>
            <a:ext cx="38034" cy="49"/>
          </a:xfrm>
          <a:custGeom>
            <a:rect b="b" l="l" r="r" t="t"/>
            <a:pathLst>
              <a:path extrusionOk="0" fill="none" h="1" w="784">
                <a:moveTo>
                  <a:pt x="784" y="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38"/>
          <p:cNvSpPr/>
          <p:nvPr/>
        </p:nvSpPr>
        <p:spPr>
          <a:xfrm flipH="1" rot="10800000">
            <a:off x="298332" y="4724471"/>
            <a:ext cx="49" cy="65928"/>
          </a:xfrm>
          <a:custGeom>
            <a:rect b="b" l="l" r="r" t="t"/>
            <a:pathLst>
              <a:path extrusionOk="0" fill="none" h="1359" w="1">
                <a:moveTo>
                  <a:pt x="1" y="0"/>
                </a:moveTo>
                <a:lnTo>
                  <a:pt x="1" y="1359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38"/>
          <p:cNvSpPr/>
          <p:nvPr/>
        </p:nvSpPr>
        <p:spPr>
          <a:xfrm flipH="1" rot="10800000">
            <a:off x="266121" y="4756684"/>
            <a:ext cx="63988" cy="49"/>
          </a:xfrm>
          <a:custGeom>
            <a:rect b="b" l="l" r="r" t="t"/>
            <a:pathLst>
              <a:path extrusionOk="0" fill="none" h="1" w="1319">
                <a:moveTo>
                  <a:pt x="1319" y="1"/>
                </a:moveTo>
                <a:lnTo>
                  <a:pt x="0" y="1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38"/>
          <p:cNvSpPr/>
          <p:nvPr/>
        </p:nvSpPr>
        <p:spPr>
          <a:xfrm flipH="1" rot="10800000">
            <a:off x="8866530" y="2555650"/>
            <a:ext cx="34201" cy="36093"/>
          </a:xfrm>
          <a:custGeom>
            <a:rect b="b" l="l" r="r" t="t"/>
            <a:pathLst>
              <a:path extrusionOk="0" fill="none" h="744" w="705">
                <a:moveTo>
                  <a:pt x="704" y="377"/>
                </a:moveTo>
                <a:cubicBezTo>
                  <a:pt x="704" y="575"/>
                  <a:pt x="545" y="744"/>
                  <a:pt x="337" y="744"/>
                </a:cubicBezTo>
                <a:cubicBezTo>
                  <a:pt x="129" y="744"/>
                  <a:pt x="0" y="575"/>
                  <a:pt x="0" y="377"/>
                </a:cubicBezTo>
                <a:cubicBezTo>
                  <a:pt x="0" y="169"/>
                  <a:pt x="129" y="0"/>
                  <a:pt x="337" y="0"/>
                </a:cubicBezTo>
                <a:cubicBezTo>
                  <a:pt x="545" y="0"/>
                  <a:pt x="704" y="169"/>
                  <a:pt x="704" y="377"/>
                </a:cubicBezTo>
                <a:close/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38"/>
          <p:cNvSpPr/>
          <p:nvPr/>
        </p:nvSpPr>
        <p:spPr>
          <a:xfrm flipH="1" rot="10800000">
            <a:off x="645606" y="3401211"/>
            <a:ext cx="60204" cy="62096"/>
          </a:xfrm>
          <a:custGeom>
            <a:rect b="b" l="l" r="r" t="t"/>
            <a:pathLst>
              <a:path extrusionOk="0" fill="none" h="1280" w="1241">
                <a:moveTo>
                  <a:pt x="1240" y="655"/>
                </a:moveTo>
                <a:cubicBezTo>
                  <a:pt x="1240" y="992"/>
                  <a:pt x="992" y="1279"/>
                  <a:pt x="616" y="1279"/>
                </a:cubicBezTo>
                <a:cubicBezTo>
                  <a:pt x="288" y="1279"/>
                  <a:pt x="1" y="992"/>
                  <a:pt x="1" y="655"/>
                </a:cubicBezTo>
                <a:cubicBezTo>
                  <a:pt x="1" y="288"/>
                  <a:pt x="288" y="0"/>
                  <a:pt x="616" y="0"/>
                </a:cubicBezTo>
                <a:cubicBezTo>
                  <a:pt x="992" y="0"/>
                  <a:pt x="1240" y="288"/>
                  <a:pt x="1240" y="655"/>
                </a:cubicBezTo>
                <a:close/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38"/>
          <p:cNvSpPr/>
          <p:nvPr/>
        </p:nvSpPr>
        <p:spPr>
          <a:xfrm flipH="1" rot="10800000">
            <a:off x="465139" y="4080903"/>
            <a:ext cx="348805" cy="49"/>
          </a:xfrm>
          <a:custGeom>
            <a:rect b="b" l="l" r="r" t="t"/>
            <a:pathLst>
              <a:path extrusionOk="0" fill="none" h="1" w="7190">
                <a:moveTo>
                  <a:pt x="1" y="0"/>
                </a:moveTo>
                <a:lnTo>
                  <a:pt x="7190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38"/>
          <p:cNvSpPr/>
          <p:nvPr/>
        </p:nvSpPr>
        <p:spPr>
          <a:xfrm flipH="1" rot="10800000">
            <a:off x="8245486" y="3178651"/>
            <a:ext cx="254497" cy="49"/>
          </a:xfrm>
          <a:custGeom>
            <a:rect b="b" l="l" r="r" t="t"/>
            <a:pathLst>
              <a:path extrusionOk="0" fill="none" h="1" w="5246">
                <a:moveTo>
                  <a:pt x="0" y="1"/>
                </a:moveTo>
                <a:lnTo>
                  <a:pt x="5245" y="1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38"/>
          <p:cNvSpPr/>
          <p:nvPr/>
        </p:nvSpPr>
        <p:spPr>
          <a:xfrm flipH="1" rot="10800000">
            <a:off x="8698145" y="1144836"/>
            <a:ext cx="34201" cy="36142"/>
          </a:xfrm>
          <a:custGeom>
            <a:rect b="b" l="l" r="r" t="t"/>
            <a:pathLst>
              <a:path extrusionOk="0" fill="none" h="745" w="705">
                <a:moveTo>
                  <a:pt x="705" y="378"/>
                </a:moveTo>
                <a:cubicBezTo>
                  <a:pt x="705" y="586"/>
                  <a:pt x="546" y="745"/>
                  <a:pt x="338" y="745"/>
                </a:cubicBezTo>
                <a:cubicBezTo>
                  <a:pt x="130" y="745"/>
                  <a:pt x="1" y="586"/>
                  <a:pt x="1" y="378"/>
                </a:cubicBezTo>
                <a:cubicBezTo>
                  <a:pt x="1" y="170"/>
                  <a:pt x="130" y="1"/>
                  <a:pt x="338" y="1"/>
                </a:cubicBezTo>
                <a:cubicBezTo>
                  <a:pt x="546" y="1"/>
                  <a:pt x="705" y="170"/>
                  <a:pt x="705" y="378"/>
                </a:cubicBezTo>
                <a:close/>
              </a:path>
            </a:pathLst>
          </a:custGeom>
          <a:noFill/>
          <a:ln cap="flat" cmpd="sng" w="4225">
            <a:solidFill>
              <a:srgbClr val="E8ECF8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38"/>
          <p:cNvSpPr/>
          <p:nvPr/>
        </p:nvSpPr>
        <p:spPr>
          <a:xfrm flipH="1" rot="10800000">
            <a:off x="751845" y="2180946"/>
            <a:ext cx="60156" cy="62096"/>
          </a:xfrm>
          <a:custGeom>
            <a:rect b="b" l="l" r="r" t="t"/>
            <a:pathLst>
              <a:path extrusionOk="0" fill="none" h="1280" w="1240">
                <a:moveTo>
                  <a:pt x="1240" y="665"/>
                </a:moveTo>
                <a:cubicBezTo>
                  <a:pt x="1240" y="992"/>
                  <a:pt x="992" y="1280"/>
                  <a:pt x="615" y="1280"/>
                </a:cubicBezTo>
                <a:cubicBezTo>
                  <a:pt x="288" y="1280"/>
                  <a:pt x="0" y="992"/>
                  <a:pt x="0" y="665"/>
                </a:cubicBezTo>
                <a:cubicBezTo>
                  <a:pt x="0" y="288"/>
                  <a:pt x="288" y="1"/>
                  <a:pt x="615" y="1"/>
                </a:cubicBezTo>
                <a:cubicBezTo>
                  <a:pt x="992" y="1"/>
                  <a:pt x="1240" y="288"/>
                  <a:pt x="1240" y="665"/>
                </a:cubicBezTo>
                <a:close/>
              </a:path>
            </a:pathLst>
          </a:custGeom>
          <a:noFill/>
          <a:ln cap="flat" cmpd="sng" w="4225">
            <a:solidFill>
              <a:srgbClr val="E8ECF8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38"/>
          <p:cNvSpPr/>
          <p:nvPr/>
        </p:nvSpPr>
        <p:spPr>
          <a:xfrm flipH="1" rot="10800000">
            <a:off x="296803" y="2669604"/>
            <a:ext cx="348805" cy="49"/>
          </a:xfrm>
          <a:custGeom>
            <a:rect b="b" l="l" r="r" t="t"/>
            <a:pathLst>
              <a:path extrusionOk="0" fill="none" h="1" w="7190">
                <a:moveTo>
                  <a:pt x="1" y="0"/>
                </a:moveTo>
                <a:lnTo>
                  <a:pt x="7189" y="0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38"/>
          <p:cNvSpPr/>
          <p:nvPr/>
        </p:nvSpPr>
        <p:spPr>
          <a:xfrm flipH="1" rot="10800000">
            <a:off x="7864565" y="1825939"/>
            <a:ext cx="168387" cy="49"/>
          </a:xfrm>
          <a:custGeom>
            <a:rect b="b" l="l" r="r" t="t"/>
            <a:pathLst>
              <a:path extrusionOk="0" fill="none" h="1" w="3471">
                <a:moveTo>
                  <a:pt x="1" y="0"/>
                </a:moveTo>
                <a:lnTo>
                  <a:pt x="3471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38"/>
          <p:cNvSpPr/>
          <p:nvPr/>
        </p:nvSpPr>
        <p:spPr>
          <a:xfrm flipH="1" rot="10800000">
            <a:off x="1236721" y="760042"/>
            <a:ext cx="49" cy="65928"/>
          </a:xfrm>
          <a:custGeom>
            <a:rect b="b" l="l" r="r" t="t"/>
            <a:pathLst>
              <a:path extrusionOk="0" fill="none" h="1359" w="1">
                <a:moveTo>
                  <a:pt x="0" y="0"/>
                </a:moveTo>
                <a:lnTo>
                  <a:pt x="0" y="1359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38"/>
          <p:cNvSpPr/>
          <p:nvPr/>
        </p:nvSpPr>
        <p:spPr>
          <a:xfrm flipH="1" rot="10800000">
            <a:off x="1204461" y="793710"/>
            <a:ext cx="64522" cy="49"/>
          </a:xfrm>
          <a:custGeom>
            <a:rect b="b" l="l" r="r" t="t"/>
            <a:pathLst>
              <a:path extrusionOk="0" fill="none" h="1" w="1330">
                <a:moveTo>
                  <a:pt x="1329" y="1"/>
                </a:moveTo>
                <a:lnTo>
                  <a:pt x="1" y="1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38"/>
          <p:cNvSpPr/>
          <p:nvPr/>
        </p:nvSpPr>
        <p:spPr>
          <a:xfrm flipH="1" rot="10800000">
            <a:off x="7698120" y="513264"/>
            <a:ext cx="60204" cy="62096"/>
          </a:xfrm>
          <a:custGeom>
            <a:rect b="b" l="l" r="r" t="t"/>
            <a:pathLst>
              <a:path extrusionOk="0" fill="none" h="1280" w="1241">
                <a:moveTo>
                  <a:pt x="1240" y="615"/>
                </a:moveTo>
                <a:cubicBezTo>
                  <a:pt x="1240" y="992"/>
                  <a:pt x="992" y="1279"/>
                  <a:pt x="625" y="1279"/>
                </a:cubicBezTo>
                <a:cubicBezTo>
                  <a:pt x="288" y="1279"/>
                  <a:pt x="1" y="992"/>
                  <a:pt x="1" y="615"/>
                </a:cubicBezTo>
                <a:cubicBezTo>
                  <a:pt x="1" y="288"/>
                  <a:pt x="288" y="0"/>
                  <a:pt x="625" y="0"/>
                </a:cubicBezTo>
                <a:cubicBezTo>
                  <a:pt x="992" y="0"/>
                  <a:pt x="1240" y="288"/>
                  <a:pt x="1240" y="615"/>
                </a:cubicBezTo>
                <a:close/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38"/>
          <p:cNvSpPr/>
          <p:nvPr/>
        </p:nvSpPr>
        <p:spPr>
          <a:xfrm flipH="1" rot="10800000">
            <a:off x="7742412" y="78454"/>
            <a:ext cx="49" cy="63988"/>
          </a:xfrm>
          <a:custGeom>
            <a:rect b="b" l="l" r="r" t="t"/>
            <a:pathLst>
              <a:path extrusionOk="0" fill="none" h="1319" w="1">
                <a:moveTo>
                  <a:pt x="0" y="0"/>
                </a:moveTo>
                <a:lnTo>
                  <a:pt x="0" y="1319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38"/>
          <p:cNvSpPr/>
          <p:nvPr/>
        </p:nvSpPr>
        <p:spPr>
          <a:xfrm flipH="1" rot="10800000">
            <a:off x="7710151" y="110667"/>
            <a:ext cx="64522" cy="49"/>
          </a:xfrm>
          <a:custGeom>
            <a:rect b="b" l="l" r="r" t="t"/>
            <a:pathLst>
              <a:path extrusionOk="0" fill="none" h="1" w="1330">
                <a:moveTo>
                  <a:pt x="1329" y="1"/>
                </a:moveTo>
                <a:lnTo>
                  <a:pt x="1" y="1"/>
                </a:lnTo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38"/>
          <p:cNvSpPr/>
          <p:nvPr/>
        </p:nvSpPr>
        <p:spPr>
          <a:xfrm flipH="1" rot="10800000">
            <a:off x="8499974" y="805740"/>
            <a:ext cx="60204" cy="62581"/>
          </a:xfrm>
          <a:custGeom>
            <a:rect b="b" l="l" r="r" t="t"/>
            <a:pathLst>
              <a:path extrusionOk="0" fill="none" h="1290" w="1241">
                <a:moveTo>
                  <a:pt x="1240" y="626"/>
                </a:moveTo>
                <a:cubicBezTo>
                  <a:pt x="1240" y="992"/>
                  <a:pt x="992" y="1290"/>
                  <a:pt x="615" y="1290"/>
                </a:cubicBezTo>
                <a:cubicBezTo>
                  <a:pt x="288" y="1290"/>
                  <a:pt x="1" y="992"/>
                  <a:pt x="1" y="626"/>
                </a:cubicBezTo>
                <a:cubicBezTo>
                  <a:pt x="1" y="298"/>
                  <a:pt x="288" y="1"/>
                  <a:pt x="615" y="1"/>
                </a:cubicBezTo>
                <a:cubicBezTo>
                  <a:pt x="992" y="1"/>
                  <a:pt x="1240" y="298"/>
                  <a:pt x="1240" y="626"/>
                </a:cubicBezTo>
                <a:close/>
              </a:path>
            </a:pathLst>
          </a:custGeom>
          <a:noFill/>
          <a:ln cap="flat" cmpd="sng" w="4225">
            <a:solidFill>
              <a:srgbClr val="4B54A1"/>
            </a:solidFill>
            <a:prstDash val="solid"/>
            <a:miter lim="99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38"/>
          <p:cNvSpPr/>
          <p:nvPr/>
        </p:nvSpPr>
        <p:spPr>
          <a:xfrm flipH="1" rot="10800000">
            <a:off x="8880938" y="1380990"/>
            <a:ext cx="62096" cy="62096"/>
          </a:xfrm>
          <a:custGeom>
            <a:rect b="b" l="l" r="r" t="t"/>
            <a:pathLst>
              <a:path extrusionOk="0" fill="none" h="1280" w="1280">
                <a:moveTo>
                  <a:pt x="1280" y="615"/>
                </a:moveTo>
                <a:cubicBezTo>
                  <a:pt x="1280" y="992"/>
                  <a:pt x="992" y="1279"/>
                  <a:pt x="655" y="1279"/>
                </a:cubicBezTo>
                <a:cubicBezTo>
                  <a:pt x="288" y="1279"/>
                  <a:pt x="1" y="992"/>
                  <a:pt x="1" y="615"/>
                </a:cubicBezTo>
                <a:cubicBezTo>
                  <a:pt x="1" y="288"/>
                  <a:pt x="288" y="0"/>
                  <a:pt x="655" y="0"/>
                </a:cubicBezTo>
                <a:cubicBezTo>
                  <a:pt x="992" y="0"/>
                  <a:pt x="1280" y="288"/>
                  <a:pt x="1280" y="615"/>
                </a:cubicBezTo>
                <a:close/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38"/>
          <p:cNvSpPr/>
          <p:nvPr/>
        </p:nvSpPr>
        <p:spPr>
          <a:xfrm flipH="1" rot="10800000">
            <a:off x="204436" y="1465206"/>
            <a:ext cx="62096" cy="62096"/>
          </a:xfrm>
          <a:custGeom>
            <a:rect b="b" l="l" r="r" t="t"/>
            <a:pathLst>
              <a:path extrusionOk="0" fill="none" h="1280" w="1280">
                <a:moveTo>
                  <a:pt x="1280" y="616"/>
                </a:moveTo>
                <a:cubicBezTo>
                  <a:pt x="1280" y="992"/>
                  <a:pt x="992" y="1280"/>
                  <a:pt x="625" y="1280"/>
                </a:cubicBezTo>
                <a:cubicBezTo>
                  <a:pt x="288" y="1280"/>
                  <a:pt x="1" y="992"/>
                  <a:pt x="1" y="616"/>
                </a:cubicBezTo>
                <a:cubicBezTo>
                  <a:pt x="1" y="288"/>
                  <a:pt x="288" y="1"/>
                  <a:pt x="625" y="1"/>
                </a:cubicBezTo>
                <a:cubicBezTo>
                  <a:pt x="992" y="1"/>
                  <a:pt x="1280" y="288"/>
                  <a:pt x="1280" y="616"/>
                </a:cubicBezTo>
                <a:close/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38"/>
          <p:cNvSpPr/>
          <p:nvPr/>
        </p:nvSpPr>
        <p:spPr>
          <a:xfrm flipH="1" rot="10800000">
            <a:off x="8541840" y="1581587"/>
            <a:ext cx="236692" cy="49"/>
          </a:xfrm>
          <a:custGeom>
            <a:rect b="b" l="l" r="r" t="t"/>
            <a:pathLst>
              <a:path extrusionOk="0" fill="none" h="1" w="4879">
                <a:moveTo>
                  <a:pt x="4879" y="0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38"/>
          <p:cNvSpPr/>
          <p:nvPr/>
        </p:nvSpPr>
        <p:spPr>
          <a:xfrm flipH="1" rot="10800000">
            <a:off x="8639425" y="4924745"/>
            <a:ext cx="62096" cy="60156"/>
          </a:xfrm>
          <a:custGeom>
            <a:rect b="b" l="l" r="r" t="t"/>
            <a:pathLst>
              <a:path extrusionOk="0" fill="none" h="1240" w="1280">
                <a:moveTo>
                  <a:pt x="1280" y="625"/>
                </a:moveTo>
                <a:cubicBezTo>
                  <a:pt x="1280" y="992"/>
                  <a:pt x="992" y="1240"/>
                  <a:pt x="626" y="1240"/>
                </a:cubicBezTo>
                <a:cubicBezTo>
                  <a:pt x="288" y="1240"/>
                  <a:pt x="1" y="992"/>
                  <a:pt x="1" y="625"/>
                </a:cubicBezTo>
                <a:cubicBezTo>
                  <a:pt x="1" y="288"/>
                  <a:pt x="288" y="1"/>
                  <a:pt x="626" y="1"/>
                </a:cubicBezTo>
                <a:cubicBezTo>
                  <a:pt x="992" y="1"/>
                  <a:pt x="1280" y="288"/>
                  <a:pt x="1280" y="625"/>
                </a:cubicBezTo>
                <a:close/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38"/>
          <p:cNvSpPr/>
          <p:nvPr/>
        </p:nvSpPr>
        <p:spPr>
          <a:xfrm flipH="1" rot="10800000">
            <a:off x="8678449" y="4086676"/>
            <a:ext cx="254497" cy="49"/>
          </a:xfrm>
          <a:custGeom>
            <a:rect b="b" l="l" r="r" t="t"/>
            <a:pathLst>
              <a:path extrusionOk="0" fill="none" h="1" w="5246">
                <a:moveTo>
                  <a:pt x="0" y="0"/>
                </a:moveTo>
                <a:lnTo>
                  <a:pt x="5245" y="0"/>
                </a:lnTo>
              </a:path>
            </a:pathLst>
          </a:custGeom>
          <a:noFill/>
          <a:ln cap="flat" cmpd="sng" w="9525">
            <a:solidFill>
              <a:srgbClr val="B9CA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 rot="10800000">
            <a:off x="4236550" y="482752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 rot="10800000">
            <a:off x="-335450" y="-35407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9" name="Google Shape;1129;p38"/>
          <p:cNvGrpSpPr/>
          <p:nvPr/>
        </p:nvGrpSpPr>
        <p:grpSpPr>
          <a:xfrm flipH="1">
            <a:off x="7545770" y="3928755"/>
            <a:ext cx="1086673" cy="897677"/>
            <a:chOff x="6101758" y="2859784"/>
            <a:chExt cx="1222079" cy="1009533"/>
          </a:xfrm>
        </p:grpSpPr>
        <p:sp>
          <p:nvSpPr>
            <p:cNvPr id="1130" name="Google Shape;1130;p38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p39"/>
          <p:cNvGrpSpPr/>
          <p:nvPr/>
        </p:nvGrpSpPr>
        <p:grpSpPr>
          <a:xfrm flipH="1">
            <a:off x="99225" y="176149"/>
            <a:ext cx="8738597" cy="4906446"/>
            <a:chOff x="204436" y="176149"/>
            <a:chExt cx="8738597" cy="4906446"/>
          </a:xfrm>
        </p:grpSpPr>
        <p:sp>
          <p:nvSpPr>
            <p:cNvPr id="1142" name="Google Shape;1142;p39"/>
            <p:cNvSpPr/>
            <p:nvPr/>
          </p:nvSpPr>
          <p:spPr>
            <a:xfrm>
              <a:off x="8882878" y="3260985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0" y="1"/>
                  </a:moveTo>
                  <a:lnTo>
                    <a:pt x="0" y="744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8864589" y="3278789"/>
              <a:ext cx="38034" cy="49"/>
            </a:xfrm>
            <a:custGeom>
              <a:rect b="b" l="l" r="r" t="t"/>
              <a:pathLst>
                <a:path extrusionOk="0" fill="none" h="1" w="784">
                  <a:moveTo>
                    <a:pt x="78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298332" y="370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266121" y="404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8866530" y="2569307"/>
              <a:ext cx="34201" cy="36093"/>
            </a:xfrm>
            <a:custGeom>
              <a:rect b="b" l="l" r="r" t="t"/>
              <a:pathLst>
                <a:path extrusionOk="0" fill="none" h="744" w="705">
                  <a:moveTo>
                    <a:pt x="704" y="377"/>
                  </a:moveTo>
                  <a:cubicBezTo>
                    <a:pt x="704" y="575"/>
                    <a:pt x="545" y="744"/>
                    <a:pt x="337" y="744"/>
                  </a:cubicBezTo>
                  <a:cubicBezTo>
                    <a:pt x="129" y="744"/>
                    <a:pt x="0" y="575"/>
                    <a:pt x="0" y="377"/>
                  </a:cubicBezTo>
                  <a:cubicBezTo>
                    <a:pt x="0" y="169"/>
                    <a:pt x="129" y="0"/>
                    <a:pt x="337" y="0"/>
                  </a:cubicBezTo>
                  <a:cubicBezTo>
                    <a:pt x="545" y="0"/>
                    <a:pt x="704" y="169"/>
                    <a:pt x="704" y="377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45606" y="16977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465139" y="10800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8245486" y="1982351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1"/>
                  </a:moveTo>
                  <a:lnTo>
                    <a:pt x="5245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8698145" y="3980072"/>
              <a:ext cx="34201" cy="36142"/>
            </a:xfrm>
            <a:custGeom>
              <a:rect b="b" l="l" r="r" t="t"/>
              <a:pathLst>
                <a:path extrusionOk="0" fill="none" h="745" w="705">
                  <a:moveTo>
                    <a:pt x="705" y="378"/>
                  </a:moveTo>
                  <a:cubicBezTo>
                    <a:pt x="705" y="586"/>
                    <a:pt x="546" y="745"/>
                    <a:pt x="338" y="745"/>
                  </a:cubicBezTo>
                  <a:cubicBezTo>
                    <a:pt x="130" y="745"/>
                    <a:pt x="1" y="586"/>
                    <a:pt x="1" y="378"/>
                  </a:cubicBezTo>
                  <a:cubicBezTo>
                    <a:pt x="1" y="170"/>
                    <a:pt x="130" y="1"/>
                    <a:pt x="338" y="1"/>
                  </a:cubicBezTo>
                  <a:cubicBezTo>
                    <a:pt x="546" y="1"/>
                    <a:pt x="705" y="170"/>
                    <a:pt x="705" y="378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751845" y="29180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296803" y="24913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864565" y="3335062"/>
              <a:ext cx="168387" cy="49"/>
            </a:xfrm>
            <a:custGeom>
              <a:rect b="b" l="l" r="r" t="t"/>
              <a:pathLst>
                <a:path extrusionOk="0" fill="none" h="1" w="3471">
                  <a:moveTo>
                    <a:pt x="1" y="0"/>
                  </a:moveTo>
                  <a:lnTo>
                    <a:pt x="3471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1236721" y="43350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1204461" y="43672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7698120" y="4585690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15"/>
                  </a:moveTo>
                  <a:cubicBezTo>
                    <a:pt x="1240" y="992"/>
                    <a:pt x="992" y="1279"/>
                    <a:pt x="62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25" y="0"/>
                  </a:cubicBezTo>
                  <a:cubicBezTo>
                    <a:pt x="992" y="0"/>
                    <a:pt x="1240" y="288"/>
                    <a:pt x="1240" y="61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7742412" y="5018608"/>
              <a:ext cx="49" cy="63988"/>
            </a:xfrm>
            <a:custGeom>
              <a:rect b="b" l="l" r="r" t="t"/>
              <a:pathLst>
                <a:path extrusionOk="0" fill="none" h="1319" w="1">
                  <a:moveTo>
                    <a:pt x="0" y="0"/>
                  </a:moveTo>
                  <a:lnTo>
                    <a:pt x="0" y="131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7710151" y="5050334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499974" y="4292729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2"/>
                    <a:pt x="992" y="1290"/>
                    <a:pt x="615" y="1290"/>
                  </a:cubicBezTo>
                  <a:cubicBezTo>
                    <a:pt x="288" y="1290"/>
                    <a:pt x="1" y="992"/>
                    <a:pt x="1" y="626"/>
                  </a:cubicBezTo>
                  <a:cubicBezTo>
                    <a:pt x="1" y="298"/>
                    <a:pt x="288" y="1"/>
                    <a:pt x="615" y="1"/>
                  </a:cubicBezTo>
                  <a:cubicBezTo>
                    <a:pt x="992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880938" y="3717964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5"/>
                  </a:moveTo>
                  <a:cubicBezTo>
                    <a:pt x="1280" y="992"/>
                    <a:pt x="992" y="1279"/>
                    <a:pt x="65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55" y="0"/>
                  </a:cubicBezTo>
                  <a:cubicBezTo>
                    <a:pt x="992" y="0"/>
                    <a:pt x="1280" y="288"/>
                    <a:pt x="1280" y="61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204436" y="36337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541840" y="3579415"/>
              <a:ext cx="236692" cy="49"/>
            </a:xfrm>
            <a:custGeom>
              <a:rect b="b" l="l" r="r" t="t"/>
              <a:pathLst>
                <a:path extrusionOk="0" fill="none" h="1" w="4879">
                  <a:moveTo>
                    <a:pt x="487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639425" y="176149"/>
              <a:ext cx="62096" cy="60156"/>
            </a:xfrm>
            <a:custGeom>
              <a:rect b="b" l="l" r="r" t="t"/>
              <a:pathLst>
                <a:path extrusionOk="0" fill="none" h="1240" w="1280">
                  <a:moveTo>
                    <a:pt x="1280" y="625"/>
                  </a:moveTo>
                  <a:cubicBezTo>
                    <a:pt x="1280" y="992"/>
                    <a:pt x="992" y="1240"/>
                    <a:pt x="626" y="1240"/>
                  </a:cubicBezTo>
                  <a:cubicBezTo>
                    <a:pt x="288" y="1240"/>
                    <a:pt x="1" y="992"/>
                    <a:pt x="1" y="625"/>
                  </a:cubicBezTo>
                  <a:cubicBezTo>
                    <a:pt x="1" y="288"/>
                    <a:pt x="288" y="1"/>
                    <a:pt x="626" y="1"/>
                  </a:cubicBezTo>
                  <a:cubicBezTo>
                    <a:pt x="992" y="1"/>
                    <a:pt x="1280" y="288"/>
                    <a:pt x="1280" y="62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678449" y="1074326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0"/>
                  </a:moveTo>
                  <a:lnTo>
                    <a:pt x="5245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5" name="Google Shape;1165;p39"/>
          <p:cNvSpPr/>
          <p:nvPr/>
        </p:nvSpPr>
        <p:spPr>
          <a:xfrm flipH="1">
            <a:off x="7356334" y="792847"/>
            <a:ext cx="1891500" cy="5601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39"/>
          <p:cNvSpPr/>
          <p:nvPr/>
        </p:nvSpPr>
        <p:spPr>
          <a:xfrm>
            <a:off x="680434" y="4932025"/>
            <a:ext cx="7255800" cy="669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7" name="Google Shape;1167;p39"/>
          <p:cNvGrpSpPr/>
          <p:nvPr/>
        </p:nvGrpSpPr>
        <p:grpSpPr>
          <a:xfrm flipH="1">
            <a:off x="7737387" y="58110"/>
            <a:ext cx="889429" cy="734738"/>
            <a:chOff x="6101758" y="2859784"/>
            <a:chExt cx="1222079" cy="1009533"/>
          </a:xfrm>
        </p:grpSpPr>
        <p:sp>
          <p:nvSpPr>
            <p:cNvPr id="1168" name="Google Shape;1168;p39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3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40"/>
          <p:cNvGrpSpPr/>
          <p:nvPr/>
        </p:nvGrpSpPr>
        <p:grpSpPr>
          <a:xfrm flipH="1">
            <a:off x="99225" y="176149"/>
            <a:ext cx="8738597" cy="4906446"/>
            <a:chOff x="204436" y="176149"/>
            <a:chExt cx="8738597" cy="4906446"/>
          </a:xfrm>
        </p:grpSpPr>
        <p:sp>
          <p:nvSpPr>
            <p:cNvPr id="1180" name="Google Shape;1180;p40"/>
            <p:cNvSpPr/>
            <p:nvPr/>
          </p:nvSpPr>
          <p:spPr>
            <a:xfrm>
              <a:off x="8882878" y="3260985"/>
              <a:ext cx="49" cy="36142"/>
            </a:xfrm>
            <a:custGeom>
              <a:rect b="b" l="l" r="r" t="t"/>
              <a:pathLst>
                <a:path extrusionOk="0" fill="none" h="745" w="1">
                  <a:moveTo>
                    <a:pt x="0" y="1"/>
                  </a:moveTo>
                  <a:lnTo>
                    <a:pt x="0" y="744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8864589" y="3278789"/>
              <a:ext cx="38034" cy="49"/>
            </a:xfrm>
            <a:custGeom>
              <a:rect b="b" l="l" r="r" t="t"/>
              <a:pathLst>
                <a:path extrusionOk="0" fill="none" h="1" w="784">
                  <a:moveTo>
                    <a:pt x="784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298332" y="370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266121" y="404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8866530" y="2569307"/>
              <a:ext cx="34201" cy="36093"/>
            </a:xfrm>
            <a:custGeom>
              <a:rect b="b" l="l" r="r" t="t"/>
              <a:pathLst>
                <a:path extrusionOk="0" fill="none" h="744" w="705">
                  <a:moveTo>
                    <a:pt x="704" y="377"/>
                  </a:moveTo>
                  <a:cubicBezTo>
                    <a:pt x="704" y="575"/>
                    <a:pt x="545" y="744"/>
                    <a:pt x="337" y="744"/>
                  </a:cubicBezTo>
                  <a:cubicBezTo>
                    <a:pt x="129" y="744"/>
                    <a:pt x="0" y="575"/>
                    <a:pt x="0" y="377"/>
                  </a:cubicBezTo>
                  <a:cubicBezTo>
                    <a:pt x="0" y="169"/>
                    <a:pt x="129" y="0"/>
                    <a:pt x="337" y="0"/>
                  </a:cubicBezTo>
                  <a:cubicBezTo>
                    <a:pt x="545" y="0"/>
                    <a:pt x="704" y="169"/>
                    <a:pt x="704" y="377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645606" y="16977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465139" y="10800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8245486" y="1982351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1"/>
                  </a:moveTo>
                  <a:lnTo>
                    <a:pt x="5245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8698145" y="3980072"/>
              <a:ext cx="34201" cy="36142"/>
            </a:xfrm>
            <a:custGeom>
              <a:rect b="b" l="l" r="r" t="t"/>
              <a:pathLst>
                <a:path extrusionOk="0" fill="none" h="745" w="705">
                  <a:moveTo>
                    <a:pt x="705" y="378"/>
                  </a:moveTo>
                  <a:cubicBezTo>
                    <a:pt x="705" y="586"/>
                    <a:pt x="546" y="745"/>
                    <a:pt x="338" y="745"/>
                  </a:cubicBezTo>
                  <a:cubicBezTo>
                    <a:pt x="130" y="745"/>
                    <a:pt x="1" y="586"/>
                    <a:pt x="1" y="378"/>
                  </a:cubicBezTo>
                  <a:cubicBezTo>
                    <a:pt x="1" y="170"/>
                    <a:pt x="130" y="1"/>
                    <a:pt x="338" y="1"/>
                  </a:cubicBezTo>
                  <a:cubicBezTo>
                    <a:pt x="546" y="1"/>
                    <a:pt x="705" y="170"/>
                    <a:pt x="705" y="378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751845" y="29180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E8ECF8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296803" y="24913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7864565" y="3335062"/>
              <a:ext cx="168387" cy="49"/>
            </a:xfrm>
            <a:custGeom>
              <a:rect b="b" l="l" r="r" t="t"/>
              <a:pathLst>
                <a:path extrusionOk="0" fill="none" h="1" w="3471">
                  <a:moveTo>
                    <a:pt x="1" y="0"/>
                  </a:moveTo>
                  <a:lnTo>
                    <a:pt x="3471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1236721" y="43350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1204461" y="43672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7698120" y="4585690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15"/>
                  </a:moveTo>
                  <a:cubicBezTo>
                    <a:pt x="1240" y="992"/>
                    <a:pt x="992" y="1279"/>
                    <a:pt x="62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25" y="0"/>
                  </a:cubicBezTo>
                  <a:cubicBezTo>
                    <a:pt x="992" y="0"/>
                    <a:pt x="1240" y="288"/>
                    <a:pt x="1240" y="615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7742412" y="5018608"/>
              <a:ext cx="49" cy="63988"/>
            </a:xfrm>
            <a:custGeom>
              <a:rect b="b" l="l" r="r" t="t"/>
              <a:pathLst>
                <a:path extrusionOk="0" fill="none" h="1319" w="1">
                  <a:moveTo>
                    <a:pt x="0" y="0"/>
                  </a:moveTo>
                  <a:lnTo>
                    <a:pt x="0" y="1319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7710151" y="5050334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8499974" y="4292729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2"/>
                    <a:pt x="992" y="1290"/>
                    <a:pt x="615" y="1290"/>
                  </a:cubicBezTo>
                  <a:cubicBezTo>
                    <a:pt x="288" y="1290"/>
                    <a:pt x="1" y="992"/>
                    <a:pt x="1" y="626"/>
                  </a:cubicBezTo>
                  <a:cubicBezTo>
                    <a:pt x="1" y="298"/>
                    <a:pt x="288" y="1"/>
                    <a:pt x="615" y="1"/>
                  </a:cubicBezTo>
                  <a:cubicBezTo>
                    <a:pt x="992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rgbClr val="4B54A1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8880938" y="3717964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5"/>
                  </a:moveTo>
                  <a:cubicBezTo>
                    <a:pt x="1280" y="992"/>
                    <a:pt x="992" y="1279"/>
                    <a:pt x="655" y="1279"/>
                  </a:cubicBezTo>
                  <a:cubicBezTo>
                    <a:pt x="288" y="1279"/>
                    <a:pt x="1" y="992"/>
                    <a:pt x="1" y="615"/>
                  </a:cubicBezTo>
                  <a:cubicBezTo>
                    <a:pt x="1" y="288"/>
                    <a:pt x="288" y="0"/>
                    <a:pt x="655" y="0"/>
                  </a:cubicBezTo>
                  <a:cubicBezTo>
                    <a:pt x="992" y="0"/>
                    <a:pt x="1280" y="288"/>
                    <a:pt x="1280" y="61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204436" y="36337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8541840" y="3579415"/>
              <a:ext cx="236692" cy="49"/>
            </a:xfrm>
            <a:custGeom>
              <a:rect b="b" l="l" r="r" t="t"/>
              <a:pathLst>
                <a:path extrusionOk="0" fill="none" h="1" w="4879">
                  <a:moveTo>
                    <a:pt x="487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8639425" y="176149"/>
              <a:ext cx="62096" cy="60156"/>
            </a:xfrm>
            <a:custGeom>
              <a:rect b="b" l="l" r="r" t="t"/>
              <a:pathLst>
                <a:path extrusionOk="0" fill="none" h="1240" w="1280">
                  <a:moveTo>
                    <a:pt x="1280" y="625"/>
                  </a:moveTo>
                  <a:cubicBezTo>
                    <a:pt x="1280" y="992"/>
                    <a:pt x="992" y="1240"/>
                    <a:pt x="626" y="1240"/>
                  </a:cubicBezTo>
                  <a:cubicBezTo>
                    <a:pt x="288" y="1240"/>
                    <a:pt x="1" y="992"/>
                    <a:pt x="1" y="625"/>
                  </a:cubicBezTo>
                  <a:cubicBezTo>
                    <a:pt x="1" y="288"/>
                    <a:pt x="288" y="1"/>
                    <a:pt x="626" y="1"/>
                  </a:cubicBezTo>
                  <a:cubicBezTo>
                    <a:pt x="992" y="1"/>
                    <a:pt x="1280" y="288"/>
                    <a:pt x="1280" y="62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8678449" y="1074326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0" y="0"/>
                  </a:moveTo>
                  <a:lnTo>
                    <a:pt x="5245" y="0"/>
                  </a:lnTo>
                </a:path>
              </a:pathLst>
            </a:custGeom>
            <a:noFill/>
            <a:ln cap="flat" cmpd="sng" w="9525">
              <a:solidFill>
                <a:srgbClr val="B9CA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3" name="Google Shape;1203;p40"/>
          <p:cNvSpPr/>
          <p:nvPr/>
        </p:nvSpPr>
        <p:spPr>
          <a:xfrm flipH="1">
            <a:off x="7821850" y="4563100"/>
            <a:ext cx="2118000" cy="621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40"/>
          <p:cNvSpPr/>
          <p:nvPr/>
        </p:nvSpPr>
        <p:spPr>
          <a:xfrm flipH="1">
            <a:off x="4133850" y="-35407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5" name="Google Shape;1205;p40"/>
          <p:cNvGrpSpPr/>
          <p:nvPr/>
        </p:nvGrpSpPr>
        <p:grpSpPr>
          <a:xfrm flipH="1">
            <a:off x="8377738" y="3548084"/>
            <a:ext cx="1222079" cy="1009533"/>
            <a:chOff x="6101758" y="2859784"/>
            <a:chExt cx="1222079" cy="1009533"/>
          </a:xfrm>
        </p:grpSpPr>
        <p:sp>
          <p:nvSpPr>
            <p:cNvPr id="1206" name="Google Shape;1206;p40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4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1"/>
          <p:cNvSpPr/>
          <p:nvPr/>
        </p:nvSpPr>
        <p:spPr>
          <a:xfrm>
            <a:off x="-1233991" y="-354075"/>
            <a:ext cx="5246100" cy="687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1"/>
          <p:cNvSpPr/>
          <p:nvPr/>
        </p:nvSpPr>
        <p:spPr>
          <a:xfrm flipH="1">
            <a:off x="7864209" y="4258300"/>
            <a:ext cx="2118000" cy="621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9" name="Google Shape;1219;p41"/>
          <p:cNvGrpSpPr/>
          <p:nvPr/>
        </p:nvGrpSpPr>
        <p:grpSpPr>
          <a:xfrm flipH="1">
            <a:off x="-57150" y="116972"/>
            <a:ext cx="8939572" cy="4824996"/>
            <a:chOff x="204436" y="116972"/>
            <a:chExt cx="8939572" cy="4824996"/>
          </a:xfrm>
        </p:grpSpPr>
        <p:sp>
          <p:nvSpPr>
            <p:cNvPr id="1220" name="Google Shape;1220;p41"/>
            <p:cNvSpPr/>
            <p:nvPr/>
          </p:nvSpPr>
          <p:spPr>
            <a:xfrm>
              <a:off x="1365132" y="751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1332921" y="785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645606" y="1545343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465139" y="9276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1196796" y="2162464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8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1164536" y="2196616"/>
              <a:ext cx="64036" cy="49"/>
            </a:xfrm>
            <a:custGeom>
              <a:rect b="b" l="l" r="r" t="t"/>
              <a:pathLst>
                <a:path extrusionOk="0" fill="none" h="1" w="1320">
                  <a:moveTo>
                    <a:pt x="13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751845" y="2765608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65"/>
                  </a:moveTo>
                  <a:cubicBezTo>
                    <a:pt x="1240" y="992"/>
                    <a:pt x="992" y="1280"/>
                    <a:pt x="615" y="1280"/>
                  </a:cubicBezTo>
                  <a:cubicBezTo>
                    <a:pt x="288" y="1280"/>
                    <a:pt x="0" y="992"/>
                    <a:pt x="0" y="665"/>
                  </a:cubicBezTo>
                  <a:cubicBezTo>
                    <a:pt x="0" y="288"/>
                    <a:pt x="288" y="1"/>
                    <a:pt x="615" y="1"/>
                  </a:cubicBezTo>
                  <a:cubicBezTo>
                    <a:pt x="992" y="1"/>
                    <a:pt x="1240" y="288"/>
                    <a:pt x="1240" y="66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296803" y="2338997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89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1236721" y="418268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0" y="0"/>
                  </a:moveTo>
                  <a:lnTo>
                    <a:pt x="0" y="1359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1204461" y="4214891"/>
              <a:ext cx="64522" cy="49"/>
            </a:xfrm>
            <a:custGeom>
              <a:rect b="b" l="l" r="r" t="t"/>
              <a:pathLst>
                <a:path extrusionOk="0" fill="none" h="1" w="1330">
                  <a:moveTo>
                    <a:pt x="132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1921702" y="4488705"/>
              <a:ext cx="60204" cy="62581"/>
            </a:xfrm>
            <a:custGeom>
              <a:rect b="b" l="l" r="r" t="t"/>
              <a:pathLst>
                <a:path extrusionOk="0" fill="none" h="1290" w="1241">
                  <a:moveTo>
                    <a:pt x="1240" y="626"/>
                  </a:moveTo>
                  <a:cubicBezTo>
                    <a:pt x="1240" y="993"/>
                    <a:pt x="953" y="1290"/>
                    <a:pt x="625" y="1290"/>
                  </a:cubicBezTo>
                  <a:cubicBezTo>
                    <a:pt x="288" y="1290"/>
                    <a:pt x="1" y="993"/>
                    <a:pt x="1" y="626"/>
                  </a:cubicBezTo>
                  <a:cubicBezTo>
                    <a:pt x="1" y="298"/>
                    <a:pt x="288" y="1"/>
                    <a:pt x="625" y="1"/>
                  </a:cubicBezTo>
                  <a:cubicBezTo>
                    <a:pt x="953" y="1"/>
                    <a:pt x="1240" y="298"/>
                    <a:pt x="1240" y="626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2573013" y="4649147"/>
              <a:ext cx="254497" cy="49"/>
            </a:xfrm>
            <a:custGeom>
              <a:rect b="b" l="l" r="r" t="t"/>
              <a:pathLst>
                <a:path extrusionOk="0" fill="none" h="1" w="5246">
                  <a:moveTo>
                    <a:pt x="1" y="0"/>
                  </a:moveTo>
                  <a:lnTo>
                    <a:pt x="5246" y="0"/>
                  </a:lnTo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1168417" y="3094177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1134264" y="3126389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204436" y="348134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1170309" y="348712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535385" y="492522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3604861" y="4625198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7578634" y="478337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7016767" y="4867902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6982614" y="4900114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8733761" y="487987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6104259" y="4651246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6038357" y="486275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6006146" y="519942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5318831" y="1279968"/>
              <a:ext cx="60204" cy="62096"/>
            </a:xfrm>
            <a:custGeom>
              <a:rect b="b" l="l" r="r" t="t"/>
              <a:pathLst>
                <a:path extrusionOk="0" fill="none" h="1280" w="1241">
                  <a:moveTo>
                    <a:pt x="1240" y="655"/>
                  </a:moveTo>
                  <a:cubicBezTo>
                    <a:pt x="1240" y="992"/>
                    <a:pt x="992" y="1279"/>
                    <a:pt x="616" y="1279"/>
                  </a:cubicBezTo>
                  <a:cubicBezTo>
                    <a:pt x="288" y="1279"/>
                    <a:pt x="1" y="992"/>
                    <a:pt x="1" y="655"/>
                  </a:cubicBezTo>
                  <a:cubicBezTo>
                    <a:pt x="1" y="288"/>
                    <a:pt x="288" y="0"/>
                    <a:pt x="616" y="0"/>
                  </a:cubicBezTo>
                  <a:cubicBezTo>
                    <a:pt x="992" y="0"/>
                    <a:pt x="1240" y="288"/>
                    <a:pt x="1240" y="655"/>
                  </a:cubicBezTo>
                  <a:close/>
                </a:path>
              </a:pathLst>
            </a:custGeom>
            <a:noFill/>
            <a:ln cap="flat" cmpd="sng" w="4225">
              <a:solidFill>
                <a:schemeClr val="accent4"/>
              </a:solidFill>
              <a:prstDash val="solid"/>
              <a:miter lim="99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5138364" y="662324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5208610" y="227147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3260607" y="826125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3228396" y="859792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2360614" y="1002174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2430860" y="566997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670307" y="901338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638096" y="935005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3770314" y="1077386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3840560" y="642210"/>
              <a:ext cx="60156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7546857" y="37610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7514646" y="40976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6646864" y="55214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6717110" y="116972"/>
              <a:ext cx="60155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9112232" y="751650"/>
              <a:ext cx="49" cy="65928"/>
            </a:xfrm>
            <a:custGeom>
              <a:rect b="b" l="l" r="r" t="t"/>
              <a:pathLst>
                <a:path extrusionOk="0" fill="none" h="1359" w="1">
                  <a:moveTo>
                    <a:pt x="1" y="0"/>
                  </a:moveTo>
                  <a:lnTo>
                    <a:pt x="1" y="1359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9080021" y="785317"/>
              <a:ext cx="63988" cy="49"/>
            </a:xfrm>
            <a:custGeom>
              <a:rect b="b" l="l" r="r" t="t"/>
              <a:pathLst>
                <a:path extrusionOk="0" fill="none" h="1" w="1319">
                  <a:moveTo>
                    <a:pt x="13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8212239" y="927699"/>
              <a:ext cx="348805" cy="49"/>
            </a:xfrm>
            <a:custGeom>
              <a:rect b="b" l="l" r="r" t="t"/>
              <a:pathLst>
                <a:path extrusionOk="0" fill="none" h="1" w="7190">
                  <a:moveTo>
                    <a:pt x="1" y="0"/>
                  </a:moveTo>
                  <a:lnTo>
                    <a:pt x="719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8282485" y="492522"/>
              <a:ext cx="60155" cy="62096"/>
            </a:xfrm>
            <a:custGeom>
              <a:rect b="b" l="l" r="r" t="t"/>
              <a:pathLst>
                <a:path extrusionOk="0" fill="none" h="1280" w="1240">
                  <a:moveTo>
                    <a:pt x="1240" y="625"/>
                  </a:moveTo>
                  <a:cubicBezTo>
                    <a:pt x="1240" y="992"/>
                    <a:pt x="992" y="1279"/>
                    <a:pt x="615" y="1279"/>
                  </a:cubicBezTo>
                  <a:cubicBezTo>
                    <a:pt x="288" y="1279"/>
                    <a:pt x="1" y="992"/>
                    <a:pt x="1" y="625"/>
                  </a:cubicBezTo>
                  <a:cubicBezTo>
                    <a:pt x="1" y="288"/>
                    <a:pt x="288" y="0"/>
                    <a:pt x="615" y="0"/>
                  </a:cubicBezTo>
                  <a:cubicBezTo>
                    <a:pt x="992" y="0"/>
                    <a:pt x="1240" y="288"/>
                    <a:pt x="1240" y="62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8316617" y="4624827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8282464" y="4657039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723134" y="4783371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9074167" y="4410702"/>
              <a:ext cx="49" cy="66414"/>
            </a:xfrm>
            <a:custGeom>
              <a:rect b="b" l="l" r="r" t="t"/>
              <a:pathLst>
                <a:path extrusionOk="0" fill="none" h="1369" w="1">
                  <a:moveTo>
                    <a:pt x="0" y="0"/>
                  </a:moveTo>
                  <a:lnTo>
                    <a:pt x="0" y="1368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9040014" y="4442914"/>
              <a:ext cx="66414" cy="49"/>
            </a:xfrm>
            <a:custGeom>
              <a:rect b="b" l="l" r="r" t="t"/>
              <a:pathLst>
                <a:path extrusionOk="0" fill="none" h="1" w="1369">
                  <a:moveTo>
                    <a:pt x="1368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5290786" y="4797873"/>
              <a:ext cx="62096" cy="62096"/>
            </a:xfrm>
            <a:custGeom>
              <a:rect b="b" l="l" r="r" t="t"/>
              <a:pathLst>
                <a:path extrusionOk="0" fill="none" h="1280" w="1280">
                  <a:moveTo>
                    <a:pt x="1280" y="616"/>
                  </a:moveTo>
                  <a:cubicBezTo>
                    <a:pt x="1280" y="992"/>
                    <a:pt x="992" y="1280"/>
                    <a:pt x="625" y="1280"/>
                  </a:cubicBezTo>
                  <a:cubicBezTo>
                    <a:pt x="288" y="1280"/>
                    <a:pt x="1" y="992"/>
                    <a:pt x="1" y="616"/>
                  </a:cubicBezTo>
                  <a:cubicBezTo>
                    <a:pt x="1" y="288"/>
                    <a:pt x="288" y="1"/>
                    <a:pt x="625" y="1"/>
                  </a:cubicBezTo>
                  <a:cubicBezTo>
                    <a:pt x="992" y="1"/>
                    <a:pt x="1280" y="288"/>
                    <a:pt x="1280" y="61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6256659" y="4803646"/>
              <a:ext cx="254982" cy="49"/>
            </a:xfrm>
            <a:custGeom>
              <a:rect b="b" l="l" r="r" t="t"/>
              <a:pathLst>
                <a:path extrusionOk="0" fill="none" h="1" w="5256">
                  <a:moveTo>
                    <a:pt x="1" y="1"/>
                  </a:moveTo>
                  <a:lnTo>
                    <a:pt x="5256" y="1"/>
                  </a:ln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41"/>
          <p:cNvGrpSpPr/>
          <p:nvPr/>
        </p:nvGrpSpPr>
        <p:grpSpPr>
          <a:xfrm flipH="1">
            <a:off x="8250443" y="3253983"/>
            <a:ext cx="1190271" cy="1022535"/>
            <a:chOff x="7521697" y="2603884"/>
            <a:chExt cx="1473291" cy="1265671"/>
          </a:xfrm>
        </p:grpSpPr>
        <p:sp>
          <p:nvSpPr>
            <p:cNvPr id="1272" name="Google Shape;1272;p41"/>
            <p:cNvSpPr/>
            <p:nvPr/>
          </p:nvSpPr>
          <p:spPr>
            <a:xfrm>
              <a:off x="8233031" y="2604869"/>
              <a:ext cx="553351" cy="1264685"/>
            </a:xfrm>
            <a:custGeom>
              <a:rect b="b" l="l" r="r" t="t"/>
              <a:pathLst>
                <a:path extrusionOk="0" h="37224" w="16287">
                  <a:moveTo>
                    <a:pt x="11127" y="0"/>
                  </a:moveTo>
                  <a:cubicBezTo>
                    <a:pt x="11079" y="0"/>
                    <a:pt x="11030" y="1"/>
                    <a:pt x="10981" y="3"/>
                  </a:cubicBezTo>
                  <a:cubicBezTo>
                    <a:pt x="7491" y="189"/>
                    <a:pt x="4979" y="4531"/>
                    <a:pt x="3878" y="7245"/>
                  </a:cubicBezTo>
                  <a:cubicBezTo>
                    <a:pt x="0" y="16938"/>
                    <a:pt x="838" y="26942"/>
                    <a:pt x="62" y="37224"/>
                  </a:cubicBezTo>
                  <a:lnTo>
                    <a:pt x="3304" y="37224"/>
                  </a:lnTo>
                  <a:cubicBezTo>
                    <a:pt x="5242" y="32897"/>
                    <a:pt x="7817" y="26756"/>
                    <a:pt x="9569" y="22289"/>
                  </a:cubicBezTo>
                  <a:cubicBezTo>
                    <a:pt x="10531" y="19839"/>
                    <a:pt x="11446" y="17249"/>
                    <a:pt x="12082" y="14674"/>
                  </a:cubicBezTo>
                  <a:cubicBezTo>
                    <a:pt x="13050" y="10633"/>
                    <a:pt x="16286" y="0"/>
                    <a:pt x="11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7708220" y="2603884"/>
              <a:ext cx="544857" cy="1265671"/>
            </a:xfrm>
            <a:custGeom>
              <a:rect b="b" l="l" r="r" t="t"/>
              <a:pathLst>
                <a:path extrusionOk="0" h="37253" w="16037">
                  <a:moveTo>
                    <a:pt x="5491" y="1"/>
                  </a:moveTo>
                  <a:cubicBezTo>
                    <a:pt x="4842" y="1"/>
                    <a:pt x="4174" y="190"/>
                    <a:pt x="3490" y="606"/>
                  </a:cubicBezTo>
                  <a:cubicBezTo>
                    <a:pt x="1" y="2746"/>
                    <a:pt x="2389" y="9663"/>
                    <a:pt x="3304" y="12625"/>
                  </a:cubicBezTo>
                  <a:cubicBezTo>
                    <a:pt x="4467" y="16580"/>
                    <a:pt x="6204" y="20379"/>
                    <a:pt x="7693" y="24195"/>
                  </a:cubicBezTo>
                  <a:cubicBezTo>
                    <a:pt x="9368" y="28522"/>
                    <a:pt x="11058" y="32926"/>
                    <a:pt x="12733" y="37253"/>
                  </a:cubicBezTo>
                  <a:lnTo>
                    <a:pt x="15959" y="37253"/>
                  </a:lnTo>
                  <a:cubicBezTo>
                    <a:pt x="15835" y="30336"/>
                    <a:pt x="16037" y="23481"/>
                    <a:pt x="15184" y="16642"/>
                  </a:cubicBezTo>
                  <a:cubicBezTo>
                    <a:pt x="14619" y="12039"/>
                    <a:pt x="10673" y="1"/>
                    <a:pt x="5491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7521697" y="2982059"/>
              <a:ext cx="632343" cy="887495"/>
            </a:xfrm>
            <a:custGeom>
              <a:rect b="b" l="l" r="r" t="t"/>
              <a:pathLst>
                <a:path extrusionOk="0" h="26122" w="18612">
                  <a:moveTo>
                    <a:pt x="4661" y="0"/>
                  </a:moveTo>
                  <a:cubicBezTo>
                    <a:pt x="3940" y="0"/>
                    <a:pt x="3170" y="160"/>
                    <a:pt x="2528" y="532"/>
                  </a:cubicBezTo>
                  <a:cubicBezTo>
                    <a:pt x="1288" y="1246"/>
                    <a:pt x="838" y="2657"/>
                    <a:pt x="652" y="3898"/>
                  </a:cubicBezTo>
                  <a:cubicBezTo>
                    <a:pt x="0" y="9326"/>
                    <a:pt x="4467" y="14552"/>
                    <a:pt x="8081" y="19329"/>
                  </a:cubicBezTo>
                  <a:cubicBezTo>
                    <a:pt x="9693" y="21469"/>
                    <a:pt x="13307" y="26122"/>
                    <a:pt x="13307" y="26122"/>
                  </a:cubicBezTo>
                  <a:lnTo>
                    <a:pt x="18611" y="26122"/>
                  </a:lnTo>
                  <a:cubicBezTo>
                    <a:pt x="18611" y="26122"/>
                    <a:pt x="14610" y="11063"/>
                    <a:pt x="12020" y="6798"/>
                  </a:cubicBezTo>
                  <a:cubicBezTo>
                    <a:pt x="10733" y="4596"/>
                    <a:pt x="8081" y="331"/>
                    <a:pt x="5103" y="21"/>
                  </a:cubicBezTo>
                  <a:cubicBezTo>
                    <a:pt x="4959" y="7"/>
                    <a:pt x="4811" y="0"/>
                    <a:pt x="4661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7881560" y="2727723"/>
              <a:ext cx="296704" cy="1141832"/>
            </a:xfrm>
            <a:custGeom>
              <a:rect b="b" l="l" r="r" t="t"/>
              <a:pathLst>
                <a:path extrusionOk="0" fill="none" h="33608" w="8733">
                  <a:moveTo>
                    <a:pt x="1" y="0"/>
                  </a:moveTo>
                  <a:cubicBezTo>
                    <a:pt x="4343" y="8856"/>
                    <a:pt x="8670" y="25342"/>
                    <a:pt x="8732" y="3360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7649205" y="3074947"/>
              <a:ext cx="397338" cy="794607"/>
            </a:xfrm>
            <a:custGeom>
              <a:rect b="b" l="l" r="r" t="t"/>
              <a:pathLst>
                <a:path extrusionOk="0" fill="none" h="23388" w="11695">
                  <a:moveTo>
                    <a:pt x="1" y="1"/>
                  </a:moveTo>
                  <a:cubicBezTo>
                    <a:pt x="3878" y="7429"/>
                    <a:pt x="11694" y="23388"/>
                    <a:pt x="11694" y="23388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8285726" y="2686103"/>
              <a:ext cx="311958" cy="1183451"/>
            </a:xfrm>
            <a:custGeom>
              <a:rect b="b" l="l" r="r" t="t"/>
              <a:pathLst>
                <a:path extrusionOk="0" fill="none" h="34833" w="9182">
                  <a:moveTo>
                    <a:pt x="9181" y="0"/>
                  </a:moveTo>
                  <a:cubicBezTo>
                    <a:pt x="6080" y="7041"/>
                    <a:pt x="1753" y="22224"/>
                    <a:pt x="0" y="3483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8349463" y="2924132"/>
              <a:ext cx="645525" cy="945422"/>
            </a:xfrm>
            <a:custGeom>
              <a:rect b="b" l="l" r="r" t="t"/>
              <a:pathLst>
                <a:path extrusionOk="0" h="27827" w="19000">
                  <a:moveTo>
                    <a:pt x="15665" y="0"/>
                  </a:moveTo>
                  <a:cubicBezTo>
                    <a:pt x="14929" y="0"/>
                    <a:pt x="14162" y="266"/>
                    <a:pt x="13509" y="563"/>
                  </a:cubicBezTo>
                  <a:cubicBezTo>
                    <a:pt x="8856" y="2749"/>
                    <a:pt x="4390" y="10318"/>
                    <a:pt x="3041" y="15218"/>
                  </a:cubicBezTo>
                  <a:cubicBezTo>
                    <a:pt x="1815" y="19809"/>
                    <a:pt x="1" y="27827"/>
                    <a:pt x="1" y="27827"/>
                  </a:cubicBezTo>
                  <a:lnTo>
                    <a:pt x="4452" y="27827"/>
                  </a:lnTo>
                  <a:cubicBezTo>
                    <a:pt x="7430" y="24012"/>
                    <a:pt x="11183" y="17684"/>
                    <a:pt x="13757" y="13667"/>
                  </a:cubicBezTo>
                  <a:cubicBezTo>
                    <a:pt x="15122" y="11605"/>
                    <a:pt x="18999" y="4300"/>
                    <a:pt x="18162" y="1974"/>
                  </a:cubicBezTo>
                  <a:cubicBezTo>
                    <a:pt x="17960" y="1260"/>
                    <a:pt x="17510" y="687"/>
                    <a:pt x="16859" y="299"/>
                  </a:cubicBezTo>
                  <a:cubicBezTo>
                    <a:pt x="16489" y="86"/>
                    <a:pt x="16082" y="0"/>
                    <a:pt x="15665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8386869" y="2998027"/>
              <a:ext cx="506941" cy="871527"/>
            </a:xfrm>
            <a:custGeom>
              <a:rect b="b" l="l" r="r" t="t"/>
              <a:pathLst>
                <a:path extrusionOk="0" fill="none" h="25652" w="14921">
                  <a:moveTo>
                    <a:pt x="14920" y="0"/>
                  </a:moveTo>
                  <a:cubicBezTo>
                    <a:pt x="9430" y="4777"/>
                    <a:pt x="2064" y="20022"/>
                    <a:pt x="1" y="2565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0" name="Google Shape;1280;p41"/>
          <p:cNvGrpSpPr/>
          <p:nvPr/>
        </p:nvGrpSpPr>
        <p:grpSpPr>
          <a:xfrm rot="10800000">
            <a:off x="-270296" y="340481"/>
            <a:ext cx="1086673" cy="897677"/>
            <a:chOff x="6101758" y="2859784"/>
            <a:chExt cx="1222079" cy="1009533"/>
          </a:xfrm>
        </p:grpSpPr>
        <p:sp>
          <p:nvSpPr>
            <p:cNvPr id="1281" name="Google Shape;1281;p41"/>
            <p:cNvSpPr/>
            <p:nvPr/>
          </p:nvSpPr>
          <p:spPr>
            <a:xfrm>
              <a:off x="6880667" y="3471604"/>
              <a:ext cx="443170" cy="397711"/>
            </a:xfrm>
            <a:custGeom>
              <a:rect b="b" l="l" r="r" t="t"/>
              <a:pathLst>
                <a:path extrusionOk="0" h="11706" w="13044">
                  <a:moveTo>
                    <a:pt x="11202" y="1"/>
                  </a:moveTo>
                  <a:cubicBezTo>
                    <a:pt x="11127" y="1"/>
                    <a:pt x="11053" y="5"/>
                    <a:pt x="10981" y="12"/>
                  </a:cubicBezTo>
                  <a:cubicBezTo>
                    <a:pt x="10329" y="74"/>
                    <a:pt x="9755" y="338"/>
                    <a:pt x="9244" y="648"/>
                  </a:cubicBezTo>
                  <a:cubicBezTo>
                    <a:pt x="4901" y="2975"/>
                    <a:pt x="776" y="10093"/>
                    <a:pt x="0" y="11706"/>
                  </a:cubicBezTo>
                  <a:lnTo>
                    <a:pt x="4591" y="11706"/>
                  </a:lnTo>
                  <a:cubicBezTo>
                    <a:pt x="7103" y="8403"/>
                    <a:pt x="12144" y="6728"/>
                    <a:pt x="12919" y="2277"/>
                  </a:cubicBezTo>
                  <a:cubicBezTo>
                    <a:pt x="13043" y="1749"/>
                    <a:pt x="12981" y="1113"/>
                    <a:pt x="12656" y="648"/>
                  </a:cubicBezTo>
                  <a:cubicBezTo>
                    <a:pt x="12315" y="199"/>
                    <a:pt x="11737" y="1"/>
                    <a:pt x="11202" y="1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6748946" y="3155570"/>
              <a:ext cx="513770" cy="713747"/>
            </a:xfrm>
            <a:custGeom>
              <a:rect b="b" l="l" r="r" t="t"/>
              <a:pathLst>
                <a:path extrusionOk="0" h="21008" w="15122">
                  <a:moveTo>
                    <a:pt x="11621" y="0"/>
                  </a:moveTo>
                  <a:cubicBezTo>
                    <a:pt x="9314" y="0"/>
                    <a:pt x="7202" y="3025"/>
                    <a:pt x="6142" y="4724"/>
                  </a:cubicBezTo>
                  <a:cubicBezTo>
                    <a:pt x="4203" y="7763"/>
                    <a:pt x="2776" y="11113"/>
                    <a:pt x="1675" y="14541"/>
                  </a:cubicBezTo>
                  <a:cubicBezTo>
                    <a:pt x="1489" y="15068"/>
                    <a:pt x="62" y="21008"/>
                    <a:pt x="0" y="21008"/>
                  </a:cubicBezTo>
                  <a:lnTo>
                    <a:pt x="3877" y="21008"/>
                  </a:lnTo>
                  <a:cubicBezTo>
                    <a:pt x="3877" y="21008"/>
                    <a:pt x="7941" y="12990"/>
                    <a:pt x="11958" y="8151"/>
                  </a:cubicBezTo>
                  <a:cubicBezTo>
                    <a:pt x="13819" y="5887"/>
                    <a:pt x="15121" y="1684"/>
                    <a:pt x="13121" y="459"/>
                  </a:cubicBezTo>
                  <a:cubicBezTo>
                    <a:pt x="12617" y="139"/>
                    <a:pt x="12115" y="0"/>
                    <a:pt x="11621" y="0"/>
                  </a:cubicBezTo>
                  <a:close/>
                </a:path>
              </a:pathLst>
            </a:custGeom>
            <a:solidFill>
              <a:srgbClr val="E8EE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6841154" y="3250190"/>
              <a:ext cx="305096" cy="619126"/>
            </a:xfrm>
            <a:custGeom>
              <a:rect b="b" l="l" r="r" t="t"/>
              <a:pathLst>
                <a:path extrusionOk="0" fill="none" h="18223" w="8980">
                  <a:moveTo>
                    <a:pt x="8980" y="0"/>
                  </a:moveTo>
                  <a:cubicBezTo>
                    <a:pt x="5165" y="4715"/>
                    <a:pt x="2063" y="11756"/>
                    <a:pt x="0" y="1822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6101758" y="3129681"/>
              <a:ext cx="489138" cy="739636"/>
            </a:xfrm>
            <a:custGeom>
              <a:rect b="b" l="l" r="r" t="t"/>
              <a:pathLst>
                <a:path extrusionOk="0" h="21770" w="14397">
                  <a:moveTo>
                    <a:pt x="2020" y="0"/>
                  </a:moveTo>
                  <a:cubicBezTo>
                    <a:pt x="1" y="0"/>
                    <a:pt x="85" y="2718"/>
                    <a:pt x="501" y="4509"/>
                  </a:cubicBezTo>
                  <a:cubicBezTo>
                    <a:pt x="1152" y="7037"/>
                    <a:pt x="3215" y="8650"/>
                    <a:pt x="4704" y="10526"/>
                  </a:cubicBezTo>
                  <a:cubicBezTo>
                    <a:pt x="7480" y="14016"/>
                    <a:pt x="9093" y="16342"/>
                    <a:pt x="11093" y="21770"/>
                  </a:cubicBezTo>
                  <a:lnTo>
                    <a:pt x="14397" y="21770"/>
                  </a:lnTo>
                  <a:cubicBezTo>
                    <a:pt x="14397" y="21770"/>
                    <a:pt x="13947" y="9425"/>
                    <a:pt x="8441" y="3671"/>
                  </a:cubicBezTo>
                  <a:cubicBezTo>
                    <a:pt x="6968" y="2120"/>
                    <a:pt x="4564" y="507"/>
                    <a:pt x="2563" y="58"/>
                  </a:cubicBezTo>
                  <a:cubicBezTo>
                    <a:pt x="2367" y="19"/>
                    <a:pt x="2187" y="0"/>
                    <a:pt x="202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6250466" y="2868583"/>
              <a:ext cx="445820" cy="1000734"/>
            </a:xfrm>
            <a:custGeom>
              <a:rect b="b" l="l" r="r" t="t"/>
              <a:pathLst>
                <a:path extrusionOk="0" h="29455" w="13122">
                  <a:moveTo>
                    <a:pt x="2563" y="1"/>
                  </a:moveTo>
                  <a:cubicBezTo>
                    <a:pt x="2127" y="1"/>
                    <a:pt x="1717" y="115"/>
                    <a:pt x="1350" y="376"/>
                  </a:cubicBezTo>
                  <a:cubicBezTo>
                    <a:pt x="1" y="1338"/>
                    <a:pt x="2002" y="4703"/>
                    <a:pt x="2513" y="5742"/>
                  </a:cubicBezTo>
                  <a:cubicBezTo>
                    <a:pt x="4266" y="9030"/>
                    <a:pt x="5615" y="12581"/>
                    <a:pt x="6716" y="16210"/>
                  </a:cubicBezTo>
                  <a:cubicBezTo>
                    <a:pt x="7941" y="20413"/>
                    <a:pt x="8918" y="24864"/>
                    <a:pt x="9244" y="29253"/>
                  </a:cubicBezTo>
                  <a:lnTo>
                    <a:pt x="9244" y="29455"/>
                  </a:lnTo>
                  <a:lnTo>
                    <a:pt x="11632" y="29455"/>
                  </a:lnTo>
                  <a:cubicBezTo>
                    <a:pt x="13121" y="26741"/>
                    <a:pt x="12594" y="15171"/>
                    <a:pt x="11896" y="11558"/>
                  </a:cubicBezTo>
                  <a:cubicBezTo>
                    <a:pt x="11369" y="9030"/>
                    <a:pt x="10268" y="6580"/>
                    <a:pt x="8856" y="4579"/>
                  </a:cubicBezTo>
                  <a:cubicBezTo>
                    <a:pt x="7765" y="3058"/>
                    <a:pt x="4820" y="1"/>
                    <a:pt x="2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6638800" y="2859784"/>
              <a:ext cx="452649" cy="1009533"/>
            </a:xfrm>
            <a:custGeom>
              <a:rect b="b" l="l" r="r" t="t"/>
              <a:pathLst>
                <a:path extrusionOk="0" h="29714" w="13323">
                  <a:moveTo>
                    <a:pt x="10463" y="0"/>
                  </a:moveTo>
                  <a:cubicBezTo>
                    <a:pt x="8832" y="0"/>
                    <a:pt x="5738" y="2873"/>
                    <a:pt x="3242" y="7676"/>
                  </a:cubicBezTo>
                  <a:cubicBezTo>
                    <a:pt x="327" y="13306"/>
                    <a:pt x="1" y="23247"/>
                    <a:pt x="528" y="29714"/>
                  </a:cubicBezTo>
                  <a:lnTo>
                    <a:pt x="3956" y="29714"/>
                  </a:lnTo>
                  <a:cubicBezTo>
                    <a:pt x="6018" y="27388"/>
                    <a:pt x="13323" y="8064"/>
                    <a:pt x="11508" y="899"/>
                  </a:cubicBezTo>
                  <a:cubicBezTo>
                    <a:pt x="11351" y="290"/>
                    <a:pt x="10981" y="0"/>
                    <a:pt x="1046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6164577" y="3201708"/>
              <a:ext cx="362547" cy="667609"/>
            </a:xfrm>
            <a:custGeom>
              <a:rect b="b" l="l" r="r" t="t"/>
              <a:pathLst>
                <a:path extrusionOk="0" fill="none" h="19650" w="10671">
                  <a:moveTo>
                    <a:pt x="1" y="0"/>
                  </a:moveTo>
                  <a:cubicBezTo>
                    <a:pt x="5894" y="4141"/>
                    <a:pt x="9958" y="11896"/>
                    <a:pt x="10671" y="19650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6369039" y="2951414"/>
              <a:ext cx="246081" cy="917903"/>
            </a:xfrm>
            <a:custGeom>
              <a:rect b="b" l="l" r="r" t="t"/>
              <a:pathLst>
                <a:path extrusionOk="0" fill="none" h="27017" w="7243">
                  <a:moveTo>
                    <a:pt x="0" y="1"/>
                  </a:moveTo>
                  <a:cubicBezTo>
                    <a:pt x="2901" y="2591"/>
                    <a:pt x="4327" y="6654"/>
                    <a:pt x="5227" y="10531"/>
                  </a:cubicBezTo>
                  <a:cubicBezTo>
                    <a:pt x="6468" y="15959"/>
                    <a:pt x="7041" y="21465"/>
                    <a:pt x="7243" y="27017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6724688" y="2982501"/>
              <a:ext cx="241358" cy="886815"/>
            </a:xfrm>
            <a:custGeom>
              <a:rect b="b" l="l" r="r" t="t"/>
              <a:pathLst>
                <a:path extrusionOk="0" fill="none" h="26102" w="7104">
                  <a:moveTo>
                    <a:pt x="7104" y="1"/>
                  </a:moveTo>
                  <a:cubicBezTo>
                    <a:pt x="3552" y="8143"/>
                    <a:pt x="513" y="16983"/>
                    <a:pt x="1" y="26102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6950758" y="3524707"/>
              <a:ext cx="300883" cy="344608"/>
            </a:xfrm>
            <a:custGeom>
              <a:rect b="b" l="l" r="r" t="t"/>
              <a:pathLst>
                <a:path extrusionOk="0" fill="none" h="10143" w="8856">
                  <a:moveTo>
                    <a:pt x="8856" y="0"/>
                  </a:moveTo>
                  <a:cubicBezTo>
                    <a:pt x="8856" y="0"/>
                    <a:pt x="3614" y="3490"/>
                    <a:pt x="0" y="10143"/>
                  </a:cubicBezTo>
                </a:path>
              </a:pathLst>
            </a:custGeom>
            <a:noFill/>
            <a:ln cap="flat" cmpd="sng" w="6600">
              <a:solidFill>
                <a:srgbClr val="FFFFFF"/>
              </a:solidFill>
              <a:prstDash val="solid"/>
              <a:miter lim="1550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omfortaa"/>
              <a:buNone/>
              <a:defRPr b="1" sz="24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7.jpeg" Type="http://schemas.openxmlformats.org/officeDocument/2006/relationships/image"/><Relationship Id="rId4" Target="../media/image18.jp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jpeg" Type="http://schemas.openxmlformats.org/officeDocument/2006/relationships/image"/><Relationship Id="rId4" Target="../media/image9.jpeg" Type="http://schemas.openxmlformats.org/officeDocument/2006/relationships/image"/><Relationship Id="rId5" Target="../media/image19.jp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Relationship Id="rId4" Target="../media/image3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5.jpeg" Type="http://schemas.openxmlformats.org/officeDocument/2006/relationships/image"/><Relationship Id="rId4" Target="../media/image4.jpeg" Type="http://schemas.openxmlformats.org/officeDocument/2006/relationships/image"/><Relationship Id="rId5" Target="../media/image10.jpe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2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png" Type="http://schemas.openxmlformats.org/officeDocument/2006/relationships/image"/><Relationship Id="rId4" Target="https://clck.ru/am6Yw" TargetMode="External" Type="http://schemas.openxmlformats.org/officeDocument/2006/relationships/hyperlink"/><Relationship Id="rId5" Target="../media/image13.jpeg" Type="http://schemas.openxmlformats.org/officeDocument/2006/relationships/image"/><Relationship Id="rId6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2"/>
          <p:cNvSpPr txBox="1"/>
          <p:nvPr/>
        </p:nvSpPr>
        <p:spPr>
          <a:xfrm>
            <a:off x="4089200" y="448650"/>
            <a:ext cx="47754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Интенсив</a:t>
            </a:r>
            <a:r>
              <a:rPr lang="ru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— это программа, которая длится </a:t>
            </a:r>
            <a:r>
              <a:rPr lang="ru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2-3 месяца</a:t>
            </a:r>
            <a:r>
              <a:rPr lang="ru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В интенсиве вы </a:t>
            </a:r>
            <a:r>
              <a:rPr lang="ru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работаете в команде </a:t>
            </a:r>
            <a:r>
              <a:rPr lang="ru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над проектом</a:t>
            </a:r>
            <a:r>
              <a:rPr lang="ru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(учебным подобием </a:t>
            </a:r>
            <a:r>
              <a:rPr lang="ru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«стартапа»</a:t>
            </a:r>
            <a:r>
              <a:rPr lang="ru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и проходите </a:t>
            </a:r>
            <a:r>
              <a:rPr lang="ru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образовательные активности</a:t>
            </a:r>
            <a:r>
              <a:rPr lang="ru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помогающие воплотить идею в жизнь.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6" name="Google Shape;1296;p42"/>
          <p:cNvSpPr txBox="1"/>
          <p:nvPr/>
        </p:nvSpPr>
        <p:spPr>
          <a:xfrm>
            <a:off x="225000" y="2715300"/>
            <a:ext cx="89190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В чем особенности интенсива?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97" name="Google Shape;1297;p42"/>
          <p:cNvSpPr txBox="1"/>
          <p:nvPr/>
        </p:nvSpPr>
        <p:spPr>
          <a:xfrm>
            <a:off x="529950" y="3159600"/>
            <a:ext cx="23187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Вы работаете над 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проектом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: это может быть ваша 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собственная бизнес-идея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или 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задача от компании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8" name="Google Shape;1298;p42"/>
          <p:cNvSpPr txBox="1"/>
          <p:nvPr/>
        </p:nvSpPr>
        <p:spPr>
          <a:xfrm>
            <a:off x="3439575" y="3181250"/>
            <a:ext cx="2613900" cy="20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Вы 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объединяетесь в 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команду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с другими студентами разных курсов и факультетов. Вас поддерживает 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наставник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— разъясняет организационные моменты, но не руководит проектом.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9" name="Google Shape;1299;p42"/>
          <p:cNvSpPr txBox="1"/>
          <p:nvPr/>
        </p:nvSpPr>
        <p:spPr>
          <a:xfrm>
            <a:off x="6550100" y="3159600"/>
            <a:ext cx="23187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Вы решаете, 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какие активности посещать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 для продвижения по проекту. Вы сами 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отбираете полезный образовательный контент из предложенного нами.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300" name="Google Shape;1300;p42"/>
          <p:cNvGrpSpPr/>
          <p:nvPr/>
        </p:nvGrpSpPr>
        <p:grpSpPr>
          <a:xfrm>
            <a:off x="225009" y="374020"/>
            <a:ext cx="3746109" cy="2243428"/>
            <a:chOff x="3571109" y="2837728"/>
            <a:chExt cx="3651534" cy="2098623"/>
          </a:xfrm>
        </p:grpSpPr>
        <p:sp>
          <p:nvSpPr>
            <p:cNvPr id="1301" name="Google Shape;1301;p42"/>
            <p:cNvSpPr/>
            <p:nvPr/>
          </p:nvSpPr>
          <p:spPr>
            <a:xfrm>
              <a:off x="4629554" y="3156532"/>
              <a:ext cx="1555800" cy="993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4088477" y="3109011"/>
              <a:ext cx="507858" cy="501474"/>
            </a:xfrm>
            <a:custGeom>
              <a:rect b="b" l="l" r="r" t="t"/>
              <a:pathLst>
                <a:path extrusionOk="0" h="11703" w="11852">
                  <a:moveTo>
                    <a:pt x="5910" y="3991"/>
                  </a:moveTo>
                  <a:cubicBezTo>
                    <a:pt x="5373" y="3991"/>
                    <a:pt x="4843" y="4217"/>
                    <a:pt x="4481" y="4664"/>
                  </a:cubicBezTo>
                  <a:cubicBezTo>
                    <a:pt x="3843" y="5464"/>
                    <a:pt x="3974" y="6616"/>
                    <a:pt x="4742" y="7293"/>
                  </a:cubicBezTo>
                  <a:cubicBezTo>
                    <a:pt x="5085" y="7566"/>
                    <a:pt x="5498" y="7700"/>
                    <a:pt x="5908" y="7700"/>
                  </a:cubicBezTo>
                  <a:cubicBezTo>
                    <a:pt x="6456" y="7700"/>
                    <a:pt x="6999" y="7462"/>
                    <a:pt x="7363" y="7001"/>
                  </a:cubicBezTo>
                  <a:cubicBezTo>
                    <a:pt x="8009" y="6232"/>
                    <a:pt x="7878" y="5049"/>
                    <a:pt x="7110" y="4411"/>
                  </a:cubicBezTo>
                  <a:cubicBezTo>
                    <a:pt x="6758" y="4130"/>
                    <a:pt x="6332" y="3991"/>
                    <a:pt x="5910" y="3991"/>
                  </a:cubicBezTo>
                  <a:close/>
                  <a:moveTo>
                    <a:pt x="5916" y="3025"/>
                  </a:moveTo>
                  <a:cubicBezTo>
                    <a:pt x="6547" y="3025"/>
                    <a:pt x="7184" y="3238"/>
                    <a:pt x="7717" y="3673"/>
                  </a:cubicBezTo>
                  <a:cubicBezTo>
                    <a:pt x="8900" y="4634"/>
                    <a:pt x="9092" y="6424"/>
                    <a:pt x="8101" y="7615"/>
                  </a:cubicBezTo>
                  <a:cubicBezTo>
                    <a:pt x="7537" y="8306"/>
                    <a:pt x="6725" y="8666"/>
                    <a:pt x="5907" y="8666"/>
                  </a:cubicBezTo>
                  <a:cubicBezTo>
                    <a:pt x="5285" y="8666"/>
                    <a:pt x="4659" y="8458"/>
                    <a:pt x="4135" y="8030"/>
                  </a:cubicBezTo>
                  <a:cubicBezTo>
                    <a:pt x="2944" y="7039"/>
                    <a:pt x="2752" y="5271"/>
                    <a:pt x="3751" y="4057"/>
                  </a:cubicBezTo>
                  <a:cubicBezTo>
                    <a:pt x="4308" y="3375"/>
                    <a:pt x="5107" y="3025"/>
                    <a:pt x="5916" y="3025"/>
                  </a:cubicBezTo>
                  <a:close/>
                  <a:moveTo>
                    <a:pt x="5922" y="0"/>
                  </a:moveTo>
                  <a:cubicBezTo>
                    <a:pt x="5264" y="0"/>
                    <a:pt x="4617" y="107"/>
                    <a:pt x="4005" y="314"/>
                  </a:cubicBezTo>
                  <a:lnTo>
                    <a:pt x="4289" y="1529"/>
                  </a:lnTo>
                  <a:cubicBezTo>
                    <a:pt x="3943" y="1659"/>
                    <a:pt x="3559" y="1851"/>
                    <a:pt x="3236" y="2105"/>
                  </a:cubicBezTo>
                  <a:lnTo>
                    <a:pt x="2368" y="1175"/>
                  </a:lnTo>
                  <a:cubicBezTo>
                    <a:pt x="2022" y="1467"/>
                    <a:pt x="1699" y="1782"/>
                    <a:pt x="1407" y="2136"/>
                  </a:cubicBezTo>
                  <a:cubicBezTo>
                    <a:pt x="1092" y="2489"/>
                    <a:pt x="869" y="2904"/>
                    <a:pt x="677" y="3289"/>
                  </a:cubicBezTo>
                  <a:lnTo>
                    <a:pt x="1730" y="3926"/>
                  </a:lnTo>
                  <a:cubicBezTo>
                    <a:pt x="1568" y="4311"/>
                    <a:pt x="1445" y="4695"/>
                    <a:pt x="1376" y="5118"/>
                  </a:cubicBezTo>
                  <a:lnTo>
                    <a:pt x="131" y="5049"/>
                  </a:lnTo>
                  <a:lnTo>
                    <a:pt x="131" y="5049"/>
                  </a:lnTo>
                  <a:cubicBezTo>
                    <a:pt x="1" y="5978"/>
                    <a:pt x="100" y="6908"/>
                    <a:pt x="385" y="7769"/>
                  </a:cubicBezTo>
                  <a:lnTo>
                    <a:pt x="1599" y="7454"/>
                  </a:lnTo>
                  <a:cubicBezTo>
                    <a:pt x="1760" y="7838"/>
                    <a:pt x="1953" y="8223"/>
                    <a:pt x="2176" y="8538"/>
                  </a:cubicBezTo>
                  <a:lnTo>
                    <a:pt x="1284" y="9375"/>
                  </a:lnTo>
                  <a:cubicBezTo>
                    <a:pt x="1538" y="9729"/>
                    <a:pt x="1860" y="10075"/>
                    <a:pt x="2214" y="10367"/>
                  </a:cubicBezTo>
                  <a:cubicBezTo>
                    <a:pt x="2598" y="10651"/>
                    <a:pt x="2982" y="10912"/>
                    <a:pt x="3367" y="11105"/>
                  </a:cubicBezTo>
                  <a:lnTo>
                    <a:pt x="4005" y="10044"/>
                  </a:lnTo>
                  <a:cubicBezTo>
                    <a:pt x="4389" y="10205"/>
                    <a:pt x="4804" y="10336"/>
                    <a:pt x="5188" y="10398"/>
                  </a:cubicBezTo>
                  <a:lnTo>
                    <a:pt x="5127" y="11650"/>
                  </a:lnTo>
                  <a:cubicBezTo>
                    <a:pt x="5390" y="11685"/>
                    <a:pt x="5652" y="11703"/>
                    <a:pt x="5913" y="11703"/>
                  </a:cubicBezTo>
                  <a:cubicBezTo>
                    <a:pt x="6574" y="11703"/>
                    <a:pt x="7225" y="11590"/>
                    <a:pt x="7847" y="11358"/>
                  </a:cubicBezTo>
                  <a:lnTo>
                    <a:pt x="7525" y="10144"/>
                  </a:lnTo>
                  <a:cubicBezTo>
                    <a:pt x="7909" y="10013"/>
                    <a:pt x="8293" y="9821"/>
                    <a:pt x="8616" y="9567"/>
                  </a:cubicBezTo>
                  <a:lnTo>
                    <a:pt x="9446" y="10497"/>
                  </a:lnTo>
                  <a:cubicBezTo>
                    <a:pt x="9830" y="10236"/>
                    <a:pt x="10153" y="9921"/>
                    <a:pt x="10437" y="9537"/>
                  </a:cubicBezTo>
                  <a:cubicBezTo>
                    <a:pt x="10760" y="9183"/>
                    <a:pt x="10983" y="8799"/>
                    <a:pt x="11175" y="8384"/>
                  </a:cubicBezTo>
                  <a:lnTo>
                    <a:pt x="10122" y="7738"/>
                  </a:lnTo>
                  <a:cubicBezTo>
                    <a:pt x="10284" y="7354"/>
                    <a:pt x="10407" y="6970"/>
                    <a:pt x="10476" y="6586"/>
                  </a:cubicBezTo>
                  <a:lnTo>
                    <a:pt x="11721" y="6616"/>
                  </a:lnTo>
                  <a:cubicBezTo>
                    <a:pt x="11851" y="5725"/>
                    <a:pt x="11751" y="4795"/>
                    <a:pt x="11436" y="3926"/>
                  </a:cubicBezTo>
                  <a:lnTo>
                    <a:pt x="10245" y="4219"/>
                  </a:lnTo>
                  <a:cubicBezTo>
                    <a:pt x="10091" y="3834"/>
                    <a:pt x="9899" y="3481"/>
                    <a:pt x="9669" y="3127"/>
                  </a:cubicBezTo>
                  <a:lnTo>
                    <a:pt x="10568" y="2297"/>
                  </a:lnTo>
                  <a:cubicBezTo>
                    <a:pt x="10314" y="1944"/>
                    <a:pt x="9992" y="1621"/>
                    <a:pt x="9638" y="1306"/>
                  </a:cubicBezTo>
                  <a:cubicBezTo>
                    <a:pt x="9254" y="1014"/>
                    <a:pt x="8869" y="791"/>
                    <a:pt x="8485" y="568"/>
                  </a:cubicBezTo>
                  <a:lnTo>
                    <a:pt x="7847" y="1659"/>
                  </a:lnTo>
                  <a:cubicBezTo>
                    <a:pt x="7463" y="1467"/>
                    <a:pt x="7048" y="1367"/>
                    <a:pt x="6664" y="1306"/>
                  </a:cubicBezTo>
                  <a:lnTo>
                    <a:pt x="6725" y="53"/>
                  </a:lnTo>
                  <a:cubicBezTo>
                    <a:pt x="6457" y="18"/>
                    <a:pt x="6188" y="0"/>
                    <a:pt x="5922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6299185" y="3001415"/>
              <a:ext cx="399191" cy="394520"/>
            </a:xfrm>
            <a:custGeom>
              <a:rect b="b" l="l" r="r" t="t"/>
              <a:pathLst>
                <a:path extrusionOk="0" h="9207" w="9316">
                  <a:moveTo>
                    <a:pt x="4655" y="3147"/>
                  </a:moveTo>
                  <a:cubicBezTo>
                    <a:pt x="4232" y="3147"/>
                    <a:pt x="3811" y="3326"/>
                    <a:pt x="3520" y="3686"/>
                  </a:cubicBezTo>
                  <a:cubicBezTo>
                    <a:pt x="3005" y="4293"/>
                    <a:pt x="3105" y="5223"/>
                    <a:pt x="3713" y="5738"/>
                  </a:cubicBezTo>
                  <a:cubicBezTo>
                    <a:pt x="3991" y="5960"/>
                    <a:pt x="4325" y="6067"/>
                    <a:pt x="4656" y="6067"/>
                  </a:cubicBezTo>
                  <a:cubicBezTo>
                    <a:pt x="5083" y="6067"/>
                    <a:pt x="5505" y="5888"/>
                    <a:pt x="5795" y="5546"/>
                  </a:cubicBezTo>
                  <a:cubicBezTo>
                    <a:pt x="6302" y="4900"/>
                    <a:pt x="6210" y="3978"/>
                    <a:pt x="5572" y="3463"/>
                  </a:cubicBezTo>
                  <a:cubicBezTo>
                    <a:pt x="5305" y="3253"/>
                    <a:pt x="4980" y="3147"/>
                    <a:pt x="4655" y="3147"/>
                  </a:cubicBezTo>
                  <a:close/>
                  <a:moveTo>
                    <a:pt x="4658" y="2389"/>
                  </a:moveTo>
                  <a:cubicBezTo>
                    <a:pt x="5151" y="2389"/>
                    <a:pt x="5645" y="2553"/>
                    <a:pt x="6049" y="2887"/>
                  </a:cubicBezTo>
                  <a:cubicBezTo>
                    <a:pt x="7010" y="3655"/>
                    <a:pt x="7140" y="5062"/>
                    <a:pt x="6372" y="6022"/>
                  </a:cubicBezTo>
                  <a:cubicBezTo>
                    <a:pt x="5937" y="6548"/>
                    <a:pt x="5297" y="6828"/>
                    <a:pt x="4649" y="6828"/>
                  </a:cubicBezTo>
                  <a:cubicBezTo>
                    <a:pt x="4150" y="6828"/>
                    <a:pt x="3646" y="6662"/>
                    <a:pt x="3228" y="6315"/>
                  </a:cubicBezTo>
                  <a:cubicBezTo>
                    <a:pt x="2306" y="5546"/>
                    <a:pt x="2175" y="4132"/>
                    <a:pt x="2944" y="3210"/>
                  </a:cubicBezTo>
                  <a:cubicBezTo>
                    <a:pt x="3379" y="2667"/>
                    <a:pt x="4017" y="2389"/>
                    <a:pt x="4658" y="2389"/>
                  </a:cubicBezTo>
                  <a:close/>
                  <a:moveTo>
                    <a:pt x="4712" y="0"/>
                  </a:moveTo>
                  <a:cubicBezTo>
                    <a:pt x="4179" y="0"/>
                    <a:pt x="3659" y="94"/>
                    <a:pt x="3136" y="259"/>
                  </a:cubicBezTo>
                  <a:lnTo>
                    <a:pt x="3390" y="1219"/>
                  </a:lnTo>
                  <a:cubicBezTo>
                    <a:pt x="3075" y="1319"/>
                    <a:pt x="2783" y="1480"/>
                    <a:pt x="2529" y="1673"/>
                  </a:cubicBezTo>
                  <a:lnTo>
                    <a:pt x="1853" y="935"/>
                  </a:lnTo>
                  <a:cubicBezTo>
                    <a:pt x="1599" y="1158"/>
                    <a:pt x="1307" y="1411"/>
                    <a:pt x="1084" y="1703"/>
                  </a:cubicBezTo>
                  <a:cubicBezTo>
                    <a:pt x="861" y="1988"/>
                    <a:pt x="669" y="2280"/>
                    <a:pt x="508" y="2595"/>
                  </a:cubicBezTo>
                  <a:lnTo>
                    <a:pt x="1345" y="3110"/>
                  </a:lnTo>
                  <a:cubicBezTo>
                    <a:pt x="1215" y="3402"/>
                    <a:pt x="1115" y="3717"/>
                    <a:pt x="1084" y="4040"/>
                  </a:cubicBezTo>
                  <a:lnTo>
                    <a:pt x="93" y="3978"/>
                  </a:lnTo>
                  <a:lnTo>
                    <a:pt x="93" y="3978"/>
                  </a:lnTo>
                  <a:cubicBezTo>
                    <a:pt x="0" y="4708"/>
                    <a:pt x="62" y="5446"/>
                    <a:pt x="316" y="6122"/>
                  </a:cubicBezTo>
                  <a:lnTo>
                    <a:pt x="1246" y="5861"/>
                  </a:lnTo>
                  <a:cubicBezTo>
                    <a:pt x="1376" y="6184"/>
                    <a:pt x="1538" y="6476"/>
                    <a:pt x="1730" y="6730"/>
                  </a:cubicBezTo>
                  <a:lnTo>
                    <a:pt x="992" y="7398"/>
                  </a:lnTo>
                  <a:cubicBezTo>
                    <a:pt x="1215" y="7659"/>
                    <a:pt x="1438" y="7944"/>
                    <a:pt x="1730" y="8167"/>
                  </a:cubicBezTo>
                  <a:cubicBezTo>
                    <a:pt x="2014" y="8397"/>
                    <a:pt x="2337" y="8589"/>
                    <a:pt x="2652" y="8743"/>
                  </a:cubicBezTo>
                  <a:lnTo>
                    <a:pt x="3136" y="7913"/>
                  </a:lnTo>
                  <a:cubicBezTo>
                    <a:pt x="3459" y="8044"/>
                    <a:pt x="3743" y="8136"/>
                    <a:pt x="4066" y="8167"/>
                  </a:cubicBezTo>
                  <a:lnTo>
                    <a:pt x="4035" y="9166"/>
                  </a:lnTo>
                  <a:cubicBezTo>
                    <a:pt x="4236" y="9192"/>
                    <a:pt x="4441" y="9206"/>
                    <a:pt x="4646" y="9206"/>
                  </a:cubicBezTo>
                  <a:cubicBezTo>
                    <a:pt x="5154" y="9206"/>
                    <a:pt x="5667" y="9121"/>
                    <a:pt x="6149" y="8935"/>
                  </a:cubicBezTo>
                  <a:lnTo>
                    <a:pt x="5918" y="8013"/>
                  </a:lnTo>
                  <a:cubicBezTo>
                    <a:pt x="6210" y="7882"/>
                    <a:pt x="6495" y="7721"/>
                    <a:pt x="6787" y="7529"/>
                  </a:cubicBezTo>
                  <a:lnTo>
                    <a:pt x="7425" y="8267"/>
                  </a:lnTo>
                  <a:cubicBezTo>
                    <a:pt x="7717" y="8044"/>
                    <a:pt x="7970" y="7821"/>
                    <a:pt x="8224" y="7529"/>
                  </a:cubicBezTo>
                  <a:cubicBezTo>
                    <a:pt x="8454" y="7244"/>
                    <a:pt x="8647" y="6922"/>
                    <a:pt x="8800" y="6599"/>
                  </a:cubicBezTo>
                  <a:lnTo>
                    <a:pt x="7939" y="6122"/>
                  </a:lnTo>
                  <a:cubicBezTo>
                    <a:pt x="8101" y="5800"/>
                    <a:pt x="8193" y="5515"/>
                    <a:pt x="8224" y="5192"/>
                  </a:cubicBezTo>
                  <a:lnTo>
                    <a:pt x="9223" y="5223"/>
                  </a:lnTo>
                  <a:cubicBezTo>
                    <a:pt x="9315" y="4516"/>
                    <a:pt x="9223" y="3786"/>
                    <a:pt x="8992" y="3110"/>
                  </a:cubicBezTo>
                  <a:lnTo>
                    <a:pt x="8032" y="3333"/>
                  </a:lnTo>
                  <a:cubicBezTo>
                    <a:pt x="7939" y="3048"/>
                    <a:pt x="7778" y="2756"/>
                    <a:pt x="7586" y="2472"/>
                  </a:cubicBezTo>
                  <a:lnTo>
                    <a:pt x="8324" y="1826"/>
                  </a:lnTo>
                  <a:cubicBezTo>
                    <a:pt x="8101" y="1542"/>
                    <a:pt x="7840" y="1288"/>
                    <a:pt x="7555" y="1058"/>
                  </a:cubicBezTo>
                  <a:cubicBezTo>
                    <a:pt x="7263" y="804"/>
                    <a:pt x="6979" y="612"/>
                    <a:pt x="6656" y="451"/>
                  </a:cubicBezTo>
                  <a:lnTo>
                    <a:pt x="6149" y="1319"/>
                  </a:lnTo>
                  <a:cubicBezTo>
                    <a:pt x="5857" y="1158"/>
                    <a:pt x="5534" y="1096"/>
                    <a:pt x="5219" y="1027"/>
                  </a:cubicBezTo>
                  <a:lnTo>
                    <a:pt x="5280" y="36"/>
                  </a:lnTo>
                  <a:cubicBezTo>
                    <a:pt x="5089" y="12"/>
                    <a:pt x="4900" y="0"/>
                    <a:pt x="4712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4382213" y="2837728"/>
              <a:ext cx="260571" cy="260614"/>
            </a:xfrm>
            <a:custGeom>
              <a:rect b="b" l="l" r="r" t="t"/>
              <a:pathLst>
                <a:path extrusionOk="0" h="6082" w="6081">
                  <a:moveTo>
                    <a:pt x="3050" y="1584"/>
                  </a:moveTo>
                  <a:cubicBezTo>
                    <a:pt x="3143" y="1584"/>
                    <a:pt x="3236" y="1593"/>
                    <a:pt x="3329" y="1612"/>
                  </a:cubicBezTo>
                  <a:cubicBezTo>
                    <a:pt x="4128" y="1773"/>
                    <a:pt x="4643" y="2541"/>
                    <a:pt x="4481" y="3341"/>
                  </a:cubicBezTo>
                  <a:cubicBezTo>
                    <a:pt x="4340" y="4014"/>
                    <a:pt x="3733" y="4492"/>
                    <a:pt x="3047" y="4492"/>
                  </a:cubicBezTo>
                  <a:cubicBezTo>
                    <a:pt x="2950" y="4492"/>
                    <a:pt x="2851" y="4483"/>
                    <a:pt x="2752" y="4463"/>
                  </a:cubicBezTo>
                  <a:cubicBezTo>
                    <a:pt x="1953" y="4301"/>
                    <a:pt x="1438" y="3533"/>
                    <a:pt x="1599" y="2734"/>
                  </a:cubicBezTo>
                  <a:cubicBezTo>
                    <a:pt x="1741" y="2058"/>
                    <a:pt x="2377" y="1584"/>
                    <a:pt x="3050" y="1584"/>
                  </a:cubicBezTo>
                  <a:close/>
                  <a:moveTo>
                    <a:pt x="3148" y="0"/>
                  </a:moveTo>
                  <a:cubicBezTo>
                    <a:pt x="3078" y="0"/>
                    <a:pt x="3010" y="4"/>
                    <a:pt x="2944" y="13"/>
                  </a:cubicBezTo>
                  <a:lnTo>
                    <a:pt x="2914" y="651"/>
                  </a:lnTo>
                  <a:cubicBezTo>
                    <a:pt x="2691" y="651"/>
                    <a:pt x="2468" y="689"/>
                    <a:pt x="2276" y="782"/>
                  </a:cubicBezTo>
                  <a:lnTo>
                    <a:pt x="2014" y="174"/>
                  </a:lnTo>
                  <a:cubicBezTo>
                    <a:pt x="1569" y="336"/>
                    <a:pt x="1154" y="620"/>
                    <a:pt x="831" y="974"/>
                  </a:cubicBezTo>
                  <a:lnTo>
                    <a:pt x="1246" y="1458"/>
                  </a:lnTo>
                  <a:cubicBezTo>
                    <a:pt x="1123" y="1612"/>
                    <a:pt x="992" y="1773"/>
                    <a:pt x="892" y="1965"/>
                  </a:cubicBezTo>
                  <a:lnTo>
                    <a:pt x="285" y="1742"/>
                  </a:lnTo>
                  <a:cubicBezTo>
                    <a:pt x="193" y="1965"/>
                    <a:pt x="124" y="2188"/>
                    <a:pt x="62" y="2449"/>
                  </a:cubicBezTo>
                  <a:cubicBezTo>
                    <a:pt x="32" y="2672"/>
                    <a:pt x="1" y="2926"/>
                    <a:pt x="1" y="3149"/>
                  </a:cubicBezTo>
                  <a:lnTo>
                    <a:pt x="670" y="3187"/>
                  </a:lnTo>
                  <a:cubicBezTo>
                    <a:pt x="670" y="3410"/>
                    <a:pt x="700" y="3602"/>
                    <a:pt x="769" y="3794"/>
                  </a:cubicBezTo>
                  <a:lnTo>
                    <a:pt x="193" y="4079"/>
                  </a:lnTo>
                  <a:cubicBezTo>
                    <a:pt x="354" y="4532"/>
                    <a:pt x="639" y="4947"/>
                    <a:pt x="992" y="5262"/>
                  </a:cubicBezTo>
                  <a:lnTo>
                    <a:pt x="1469" y="4816"/>
                  </a:lnTo>
                  <a:cubicBezTo>
                    <a:pt x="1630" y="4978"/>
                    <a:pt x="1792" y="5108"/>
                    <a:pt x="1984" y="5201"/>
                  </a:cubicBezTo>
                  <a:lnTo>
                    <a:pt x="1761" y="5808"/>
                  </a:lnTo>
                  <a:cubicBezTo>
                    <a:pt x="1984" y="5908"/>
                    <a:pt x="2207" y="5969"/>
                    <a:pt x="2429" y="6031"/>
                  </a:cubicBezTo>
                  <a:cubicBezTo>
                    <a:pt x="2616" y="6058"/>
                    <a:pt x="2783" y="6082"/>
                    <a:pt x="2956" y="6082"/>
                  </a:cubicBezTo>
                  <a:cubicBezTo>
                    <a:pt x="3025" y="6082"/>
                    <a:pt x="3095" y="6078"/>
                    <a:pt x="3167" y="6069"/>
                  </a:cubicBezTo>
                  <a:lnTo>
                    <a:pt x="3198" y="5423"/>
                  </a:lnTo>
                  <a:cubicBezTo>
                    <a:pt x="3390" y="5423"/>
                    <a:pt x="3621" y="5362"/>
                    <a:pt x="3813" y="5300"/>
                  </a:cubicBezTo>
                  <a:lnTo>
                    <a:pt x="4097" y="5908"/>
                  </a:lnTo>
                  <a:cubicBezTo>
                    <a:pt x="4543" y="5715"/>
                    <a:pt x="4966" y="5454"/>
                    <a:pt x="5281" y="5108"/>
                  </a:cubicBezTo>
                  <a:lnTo>
                    <a:pt x="4835" y="4624"/>
                  </a:lnTo>
                  <a:cubicBezTo>
                    <a:pt x="4996" y="4463"/>
                    <a:pt x="5089" y="4301"/>
                    <a:pt x="5189" y="4109"/>
                  </a:cubicBezTo>
                  <a:lnTo>
                    <a:pt x="5796" y="4301"/>
                  </a:lnTo>
                  <a:cubicBezTo>
                    <a:pt x="5926" y="4109"/>
                    <a:pt x="5988" y="3886"/>
                    <a:pt x="6019" y="3633"/>
                  </a:cubicBezTo>
                  <a:cubicBezTo>
                    <a:pt x="6080" y="3410"/>
                    <a:pt x="6080" y="3149"/>
                    <a:pt x="6080" y="2926"/>
                  </a:cubicBezTo>
                  <a:lnTo>
                    <a:pt x="5442" y="2895"/>
                  </a:lnTo>
                  <a:cubicBezTo>
                    <a:pt x="5442" y="2672"/>
                    <a:pt x="5381" y="2480"/>
                    <a:pt x="5311" y="2257"/>
                  </a:cubicBezTo>
                  <a:lnTo>
                    <a:pt x="5888" y="1996"/>
                  </a:lnTo>
                  <a:cubicBezTo>
                    <a:pt x="5734" y="1550"/>
                    <a:pt x="5473" y="1135"/>
                    <a:pt x="5119" y="812"/>
                  </a:cubicBezTo>
                  <a:lnTo>
                    <a:pt x="4643" y="1227"/>
                  </a:lnTo>
                  <a:cubicBezTo>
                    <a:pt x="4481" y="1104"/>
                    <a:pt x="4289" y="974"/>
                    <a:pt x="4097" y="881"/>
                  </a:cubicBezTo>
                  <a:lnTo>
                    <a:pt x="4320" y="267"/>
                  </a:lnTo>
                  <a:cubicBezTo>
                    <a:pt x="4128" y="174"/>
                    <a:pt x="3905" y="113"/>
                    <a:pt x="3651" y="44"/>
                  </a:cubicBezTo>
                  <a:cubicBezTo>
                    <a:pt x="3494" y="22"/>
                    <a:pt x="3317" y="0"/>
                    <a:pt x="3148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6620259" y="3333545"/>
              <a:ext cx="234518" cy="234861"/>
            </a:xfrm>
            <a:custGeom>
              <a:rect b="b" l="l" r="r" t="t"/>
              <a:pathLst>
                <a:path extrusionOk="0" h="5481" w="5473">
                  <a:moveTo>
                    <a:pt x="2745" y="1403"/>
                  </a:moveTo>
                  <a:cubicBezTo>
                    <a:pt x="2943" y="1403"/>
                    <a:pt x="3143" y="1446"/>
                    <a:pt x="3328" y="1538"/>
                  </a:cubicBezTo>
                  <a:cubicBezTo>
                    <a:pt x="3966" y="1891"/>
                    <a:pt x="4228" y="2691"/>
                    <a:pt x="3905" y="3336"/>
                  </a:cubicBezTo>
                  <a:cubicBezTo>
                    <a:pt x="3676" y="3789"/>
                    <a:pt x="3207" y="4048"/>
                    <a:pt x="2716" y="4048"/>
                  </a:cubicBezTo>
                  <a:cubicBezTo>
                    <a:pt x="2514" y="4048"/>
                    <a:pt x="2309" y="4004"/>
                    <a:pt x="2114" y="3912"/>
                  </a:cubicBezTo>
                  <a:cubicBezTo>
                    <a:pt x="1469" y="3590"/>
                    <a:pt x="1215" y="2790"/>
                    <a:pt x="1538" y="2114"/>
                  </a:cubicBezTo>
                  <a:cubicBezTo>
                    <a:pt x="1783" y="1662"/>
                    <a:pt x="2260" y="1403"/>
                    <a:pt x="2745" y="1403"/>
                  </a:cubicBezTo>
                  <a:close/>
                  <a:moveTo>
                    <a:pt x="2498" y="1"/>
                  </a:moveTo>
                  <a:cubicBezTo>
                    <a:pt x="2076" y="31"/>
                    <a:pt x="1661" y="162"/>
                    <a:pt x="1277" y="385"/>
                  </a:cubicBezTo>
                  <a:lnTo>
                    <a:pt x="1569" y="900"/>
                  </a:lnTo>
                  <a:cubicBezTo>
                    <a:pt x="1407" y="1031"/>
                    <a:pt x="1246" y="1153"/>
                    <a:pt x="1115" y="1284"/>
                  </a:cubicBezTo>
                  <a:lnTo>
                    <a:pt x="639" y="961"/>
                  </a:lnTo>
                  <a:cubicBezTo>
                    <a:pt x="508" y="1123"/>
                    <a:pt x="385" y="1284"/>
                    <a:pt x="285" y="1476"/>
                  </a:cubicBezTo>
                  <a:cubicBezTo>
                    <a:pt x="193" y="1668"/>
                    <a:pt x="93" y="1891"/>
                    <a:pt x="62" y="2083"/>
                  </a:cubicBezTo>
                  <a:lnTo>
                    <a:pt x="608" y="2276"/>
                  </a:lnTo>
                  <a:cubicBezTo>
                    <a:pt x="577" y="2468"/>
                    <a:pt x="539" y="2660"/>
                    <a:pt x="577" y="2852"/>
                  </a:cubicBezTo>
                  <a:lnTo>
                    <a:pt x="1" y="2952"/>
                  </a:lnTo>
                  <a:cubicBezTo>
                    <a:pt x="31" y="3367"/>
                    <a:pt x="154" y="3782"/>
                    <a:pt x="385" y="4166"/>
                  </a:cubicBezTo>
                  <a:lnTo>
                    <a:pt x="892" y="3912"/>
                  </a:lnTo>
                  <a:cubicBezTo>
                    <a:pt x="1023" y="4066"/>
                    <a:pt x="1154" y="4197"/>
                    <a:pt x="1277" y="4327"/>
                  </a:cubicBezTo>
                  <a:lnTo>
                    <a:pt x="961" y="4804"/>
                  </a:lnTo>
                  <a:cubicBezTo>
                    <a:pt x="1115" y="4965"/>
                    <a:pt x="1277" y="5065"/>
                    <a:pt x="1469" y="5158"/>
                  </a:cubicBezTo>
                  <a:cubicBezTo>
                    <a:pt x="1661" y="5288"/>
                    <a:pt x="1884" y="5350"/>
                    <a:pt x="2076" y="5380"/>
                  </a:cubicBezTo>
                  <a:lnTo>
                    <a:pt x="2268" y="4835"/>
                  </a:lnTo>
                  <a:cubicBezTo>
                    <a:pt x="2460" y="4873"/>
                    <a:pt x="2652" y="4904"/>
                    <a:pt x="2844" y="4904"/>
                  </a:cubicBezTo>
                  <a:lnTo>
                    <a:pt x="2944" y="5480"/>
                  </a:lnTo>
                  <a:cubicBezTo>
                    <a:pt x="3359" y="5411"/>
                    <a:pt x="3774" y="5288"/>
                    <a:pt x="4159" y="5065"/>
                  </a:cubicBezTo>
                  <a:lnTo>
                    <a:pt x="3905" y="4550"/>
                  </a:lnTo>
                  <a:cubicBezTo>
                    <a:pt x="4066" y="4450"/>
                    <a:pt x="4189" y="4327"/>
                    <a:pt x="4320" y="4166"/>
                  </a:cubicBezTo>
                  <a:lnTo>
                    <a:pt x="4804" y="4520"/>
                  </a:lnTo>
                  <a:cubicBezTo>
                    <a:pt x="4958" y="4358"/>
                    <a:pt x="5058" y="4166"/>
                    <a:pt x="5150" y="3974"/>
                  </a:cubicBezTo>
                  <a:cubicBezTo>
                    <a:pt x="5281" y="3782"/>
                    <a:pt x="5342" y="3590"/>
                    <a:pt x="5380" y="3367"/>
                  </a:cubicBezTo>
                  <a:lnTo>
                    <a:pt x="4835" y="3175"/>
                  </a:lnTo>
                  <a:cubicBezTo>
                    <a:pt x="4866" y="2983"/>
                    <a:pt x="4896" y="2790"/>
                    <a:pt x="4896" y="2598"/>
                  </a:cubicBezTo>
                  <a:lnTo>
                    <a:pt x="5473" y="2498"/>
                  </a:lnTo>
                  <a:cubicBezTo>
                    <a:pt x="5411" y="2083"/>
                    <a:pt x="5281" y="1668"/>
                    <a:pt x="5058" y="1284"/>
                  </a:cubicBezTo>
                  <a:lnTo>
                    <a:pt x="4543" y="1568"/>
                  </a:lnTo>
                  <a:cubicBezTo>
                    <a:pt x="4451" y="1415"/>
                    <a:pt x="4320" y="1253"/>
                    <a:pt x="4159" y="1123"/>
                  </a:cubicBezTo>
                  <a:lnTo>
                    <a:pt x="4512" y="646"/>
                  </a:lnTo>
                  <a:cubicBezTo>
                    <a:pt x="4351" y="516"/>
                    <a:pt x="4159" y="385"/>
                    <a:pt x="3966" y="293"/>
                  </a:cubicBezTo>
                  <a:cubicBezTo>
                    <a:pt x="3774" y="193"/>
                    <a:pt x="3582" y="101"/>
                    <a:pt x="3359" y="70"/>
                  </a:cubicBezTo>
                  <a:lnTo>
                    <a:pt x="3167" y="608"/>
                  </a:lnTo>
                  <a:cubicBezTo>
                    <a:pt x="3031" y="586"/>
                    <a:pt x="2895" y="564"/>
                    <a:pt x="2760" y="564"/>
                  </a:cubicBezTo>
                  <a:cubicBezTo>
                    <a:pt x="2703" y="564"/>
                    <a:pt x="2647" y="568"/>
                    <a:pt x="2591" y="577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4457629" y="3605258"/>
              <a:ext cx="56391" cy="56348"/>
            </a:xfrm>
            <a:custGeom>
              <a:rect b="b" l="l" r="r" t="t"/>
              <a:pathLst>
                <a:path extrusionOk="0" h="1315" w="1316">
                  <a:moveTo>
                    <a:pt x="669" y="131"/>
                  </a:moveTo>
                  <a:cubicBezTo>
                    <a:pt x="800" y="131"/>
                    <a:pt x="931" y="192"/>
                    <a:pt x="1023" y="292"/>
                  </a:cubicBezTo>
                  <a:cubicBezTo>
                    <a:pt x="1123" y="384"/>
                    <a:pt x="1184" y="515"/>
                    <a:pt x="1184" y="646"/>
                  </a:cubicBezTo>
                  <a:cubicBezTo>
                    <a:pt x="1184" y="799"/>
                    <a:pt x="1123" y="930"/>
                    <a:pt x="1023" y="1030"/>
                  </a:cubicBezTo>
                  <a:cubicBezTo>
                    <a:pt x="931" y="1122"/>
                    <a:pt x="800" y="1184"/>
                    <a:pt x="669" y="1184"/>
                  </a:cubicBezTo>
                  <a:cubicBezTo>
                    <a:pt x="516" y="1184"/>
                    <a:pt x="385" y="1122"/>
                    <a:pt x="285" y="1030"/>
                  </a:cubicBezTo>
                  <a:cubicBezTo>
                    <a:pt x="193" y="930"/>
                    <a:pt x="132" y="799"/>
                    <a:pt x="132" y="646"/>
                  </a:cubicBezTo>
                  <a:cubicBezTo>
                    <a:pt x="132" y="515"/>
                    <a:pt x="193" y="384"/>
                    <a:pt x="285" y="292"/>
                  </a:cubicBezTo>
                  <a:cubicBezTo>
                    <a:pt x="385" y="192"/>
                    <a:pt x="516" y="131"/>
                    <a:pt x="669" y="131"/>
                  </a:cubicBezTo>
                  <a:close/>
                  <a:moveTo>
                    <a:pt x="669" y="0"/>
                  </a:moveTo>
                  <a:cubicBezTo>
                    <a:pt x="285" y="0"/>
                    <a:pt x="1" y="292"/>
                    <a:pt x="1" y="646"/>
                  </a:cubicBezTo>
                  <a:cubicBezTo>
                    <a:pt x="1" y="1030"/>
                    <a:pt x="285" y="1314"/>
                    <a:pt x="669" y="1314"/>
                  </a:cubicBezTo>
                  <a:cubicBezTo>
                    <a:pt x="1023" y="1314"/>
                    <a:pt x="1315" y="1030"/>
                    <a:pt x="1315" y="646"/>
                  </a:cubicBezTo>
                  <a:cubicBezTo>
                    <a:pt x="1315" y="292"/>
                    <a:pt x="1023" y="0"/>
                    <a:pt x="669" y="0"/>
                  </a:cubicBez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4120101" y="3018083"/>
              <a:ext cx="56348" cy="56348"/>
            </a:xfrm>
            <a:custGeom>
              <a:rect b="b" l="l" r="r" t="t"/>
              <a:pathLst>
                <a:path extrusionOk="0" h="1315" w="1315">
                  <a:moveTo>
                    <a:pt x="669" y="131"/>
                  </a:moveTo>
                  <a:cubicBezTo>
                    <a:pt x="800" y="131"/>
                    <a:pt x="930" y="192"/>
                    <a:pt x="1022" y="285"/>
                  </a:cubicBezTo>
                  <a:cubicBezTo>
                    <a:pt x="1122" y="384"/>
                    <a:pt x="1184" y="515"/>
                    <a:pt x="1184" y="669"/>
                  </a:cubicBezTo>
                  <a:cubicBezTo>
                    <a:pt x="1184" y="799"/>
                    <a:pt x="1122" y="930"/>
                    <a:pt x="1022" y="1022"/>
                  </a:cubicBezTo>
                  <a:cubicBezTo>
                    <a:pt x="930" y="1122"/>
                    <a:pt x="800" y="1184"/>
                    <a:pt x="669" y="1184"/>
                  </a:cubicBezTo>
                  <a:cubicBezTo>
                    <a:pt x="515" y="1184"/>
                    <a:pt x="385" y="1122"/>
                    <a:pt x="285" y="1022"/>
                  </a:cubicBezTo>
                  <a:cubicBezTo>
                    <a:pt x="192" y="930"/>
                    <a:pt x="131" y="799"/>
                    <a:pt x="131" y="669"/>
                  </a:cubicBezTo>
                  <a:cubicBezTo>
                    <a:pt x="131" y="515"/>
                    <a:pt x="192" y="384"/>
                    <a:pt x="285" y="285"/>
                  </a:cubicBezTo>
                  <a:cubicBezTo>
                    <a:pt x="385" y="192"/>
                    <a:pt x="515" y="131"/>
                    <a:pt x="669" y="131"/>
                  </a:cubicBezTo>
                  <a:close/>
                  <a:moveTo>
                    <a:pt x="669" y="0"/>
                  </a:moveTo>
                  <a:cubicBezTo>
                    <a:pt x="285" y="0"/>
                    <a:pt x="0" y="285"/>
                    <a:pt x="0" y="669"/>
                  </a:cubicBezTo>
                  <a:cubicBezTo>
                    <a:pt x="0" y="1022"/>
                    <a:pt x="285" y="1314"/>
                    <a:pt x="669" y="1314"/>
                  </a:cubicBezTo>
                  <a:cubicBezTo>
                    <a:pt x="1022" y="1314"/>
                    <a:pt x="1315" y="1022"/>
                    <a:pt x="1315" y="669"/>
                  </a:cubicBezTo>
                  <a:cubicBezTo>
                    <a:pt x="1315" y="285"/>
                    <a:pt x="1022" y="0"/>
                    <a:pt x="669" y="0"/>
                  </a:cubicBez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6969999" y="3299308"/>
              <a:ext cx="56348" cy="55019"/>
            </a:xfrm>
            <a:custGeom>
              <a:rect b="b" l="l" r="r" t="t"/>
              <a:pathLst>
                <a:path extrusionOk="0" h="1284" w="1315">
                  <a:moveTo>
                    <a:pt x="677" y="131"/>
                  </a:moveTo>
                  <a:cubicBezTo>
                    <a:pt x="800" y="131"/>
                    <a:pt x="931" y="162"/>
                    <a:pt x="1023" y="254"/>
                  </a:cubicBezTo>
                  <a:cubicBezTo>
                    <a:pt x="1123" y="354"/>
                    <a:pt x="1184" y="485"/>
                    <a:pt x="1184" y="638"/>
                  </a:cubicBezTo>
                  <a:cubicBezTo>
                    <a:pt x="1184" y="800"/>
                    <a:pt x="1123" y="930"/>
                    <a:pt x="1023" y="1023"/>
                  </a:cubicBezTo>
                  <a:cubicBezTo>
                    <a:pt x="931" y="1122"/>
                    <a:pt x="800" y="1153"/>
                    <a:pt x="677" y="1153"/>
                  </a:cubicBezTo>
                  <a:cubicBezTo>
                    <a:pt x="516" y="1153"/>
                    <a:pt x="385" y="1122"/>
                    <a:pt x="293" y="1023"/>
                  </a:cubicBezTo>
                  <a:cubicBezTo>
                    <a:pt x="193" y="930"/>
                    <a:pt x="131" y="800"/>
                    <a:pt x="131" y="638"/>
                  </a:cubicBezTo>
                  <a:cubicBezTo>
                    <a:pt x="131" y="485"/>
                    <a:pt x="193" y="354"/>
                    <a:pt x="293" y="254"/>
                  </a:cubicBezTo>
                  <a:cubicBezTo>
                    <a:pt x="385" y="162"/>
                    <a:pt x="516" y="131"/>
                    <a:pt x="677" y="131"/>
                  </a:cubicBezTo>
                  <a:close/>
                  <a:moveTo>
                    <a:pt x="677" y="0"/>
                  </a:moveTo>
                  <a:cubicBezTo>
                    <a:pt x="323" y="0"/>
                    <a:pt x="1" y="292"/>
                    <a:pt x="1" y="638"/>
                  </a:cubicBezTo>
                  <a:cubicBezTo>
                    <a:pt x="1" y="992"/>
                    <a:pt x="323" y="1284"/>
                    <a:pt x="677" y="1284"/>
                  </a:cubicBezTo>
                  <a:cubicBezTo>
                    <a:pt x="1023" y="1284"/>
                    <a:pt x="1315" y="992"/>
                    <a:pt x="1315" y="638"/>
                  </a:cubicBezTo>
                  <a:cubicBezTo>
                    <a:pt x="1315" y="292"/>
                    <a:pt x="1023" y="0"/>
                    <a:pt x="677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4310782" y="3004243"/>
              <a:ext cx="31623" cy="31666"/>
            </a:xfrm>
            <a:custGeom>
              <a:rect b="b" l="l" r="r" t="t"/>
              <a:pathLst>
                <a:path extrusionOk="0" h="739" w="738">
                  <a:moveTo>
                    <a:pt x="354" y="131"/>
                  </a:moveTo>
                  <a:cubicBezTo>
                    <a:pt x="484" y="131"/>
                    <a:pt x="607" y="223"/>
                    <a:pt x="607" y="354"/>
                  </a:cubicBezTo>
                  <a:cubicBezTo>
                    <a:pt x="607" y="485"/>
                    <a:pt x="484" y="608"/>
                    <a:pt x="354" y="608"/>
                  </a:cubicBezTo>
                  <a:cubicBezTo>
                    <a:pt x="223" y="608"/>
                    <a:pt x="131" y="485"/>
                    <a:pt x="131" y="354"/>
                  </a:cubicBezTo>
                  <a:cubicBezTo>
                    <a:pt x="131" y="223"/>
                    <a:pt x="223" y="131"/>
                    <a:pt x="354" y="131"/>
                  </a:cubicBezTo>
                  <a:close/>
                  <a:moveTo>
                    <a:pt x="354" y="0"/>
                  </a:moveTo>
                  <a:cubicBezTo>
                    <a:pt x="162" y="0"/>
                    <a:pt x="0" y="162"/>
                    <a:pt x="0" y="354"/>
                  </a:cubicBezTo>
                  <a:cubicBezTo>
                    <a:pt x="0" y="546"/>
                    <a:pt x="162" y="738"/>
                    <a:pt x="354" y="738"/>
                  </a:cubicBezTo>
                  <a:cubicBezTo>
                    <a:pt x="546" y="738"/>
                    <a:pt x="738" y="546"/>
                    <a:pt x="738" y="354"/>
                  </a:cubicBezTo>
                  <a:cubicBezTo>
                    <a:pt x="738" y="162"/>
                    <a:pt x="546" y="0"/>
                    <a:pt x="354" y="0"/>
                  </a:cubicBez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3671249" y="3639495"/>
              <a:ext cx="31623" cy="31666"/>
            </a:xfrm>
            <a:custGeom>
              <a:rect b="b" l="l" r="r" t="t"/>
              <a:pathLst>
                <a:path extrusionOk="0" h="739" w="738">
                  <a:moveTo>
                    <a:pt x="384" y="131"/>
                  </a:moveTo>
                  <a:cubicBezTo>
                    <a:pt x="515" y="131"/>
                    <a:pt x="615" y="231"/>
                    <a:pt x="615" y="354"/>
                  </a:cubicBezTo>
                  <a:cubicBezTo>
                    <a:pt x="615" y="484"/>
                    <a:pt x="515" y="615"/>
                    <a:pt x="384" y="615"/>
                  </a:cubicBezTo>
                  <a:cubicBezTo>
                    <a:pt x="261" y="615"/>
                    <a:pt x="131" y="484"/>
                    <a:pt x="131" y="354"/>
                  </a:cubicBezTo>
                  <a:cubicBezTo>
                    <a:pt x="131" y="231"/>
                    <a:pt x="261" y="131"/>
                    <a:pt x="384" y="131"/>
                  </a:cubicBezTo>
                  <a:close/>
                  <a:moveTo>
                    <a:pt x="384" y="0"/>
                  </a:moveTo>
                  <a:cubicBezTo>
                    <a:pt x="162" y="0"/>
                    <a:pt x="0" y="162"/>
                    <a:pt x="0" y="354"/>
                  </a:cubicBezTo>
                  <a:cubicBezTo>
                    <a:pt x="0" y="546"/>
                    <a:pt x="162" y="738"/>
                    <a:pt x="384" y="738"/>
                  </a:cubicBezTo>
                  <a:cubicBezTo>
                    <a:pt x="577" y="738"/>
                    <a:pt x="738" y="546"/>
                    <a:pt x="738" y="354"/>
                  </a:cubicBezTo>
                  <a:cubicBezTo>
                    <a:pt x="738" y="162"/>
                    <a:pt x="577" y="0"/>
                    <a:pt x="384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4880171" y="2954837"/>
              <a:ext cx="31623" cy="32994"/>
            </a:xfrm>
            <a:custGeom>
              <a:rect b="b" l="l" r="r" t="t"/>
              <a:pathLst>
                <a:path extrusionOk="0" h="770" w="738">
                  <a:moveTo>
                    <a:pt x="384" y="131"/>
                  </a:moveTo>
                  <a:cubicBezTo>
                    <a:pt x="515" y="131"/>
                    <a:pt x="607" y="262"/>
                    <a:pt x="607" y="385"/>
                  </a:cubicBezTo>
                  <a:cubicBezTo>
                    <a:pt x="607" y="516"/>
                    <a:pt x="515" y="646"/>
                    <a:pt x="384" y="646"/>
                  </a:cubicBezTo>
                  <a:cubicBezTo>
                    <a:pt x="261" y="646"/>
                    <a:pt x="131" y="516"/>
                    <a:pt x="131" y="385"/>
                  </a:cubicBezTo>
                  <a:cubicBezTo>
                    <a:pt x="131" y="262"/>
                    <a:pt x="261" y="131"/>
                    <a:pt x="384" y="131"/>
                  </a:cubicBezTo>
                  <a:close/>
                  <a:moveTo>
                    <a:pt x="384" y="1"/>
                  </a:moveTo>
                  <a:cubicBezTo>
                    <a:pt x="162" y="1"/>
                    <a:pt x="0" y="193"/>
                    <a:pt x="0" y="385"/>
                  </a:cubicBezTo>
                  <a:cubicBezTo>
                    <a:pt x="0" y="577"/>
                    <a:pt x="162" y="769"/>
                    <a:pt x="384" y="769"/>
                  </a:cubicBezTo>
                  <a:cubicBezTo>
                    <a:pt x="577" y="769"/>
                    <a:pt x="738" y="577"/>
                    <a:pt x="738" y="385"/>
                  </a:cubicBezTo>
                  <a:cubicBezTo>
                    <a:pt x="738" y="193"/>
                    <a:pt x="577" y="1"/>
                    <a:pt x="384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6757250" y="3141577"/>
              <a:ext cx="31666" cy="31623"/>
            </a:xfrm>
            <a:custGeom>
              <a:rect b="b" l="l" r="r" t="t"/>
              <a:pathLst>
                <a:path extrusionOk="0" h="738" w="739">
                  <a:moveTo>
                    <a:pt x="354" y="131"/>
                  </a:moveTo>
                  <a:cubicBezTo>
                    <a:pt x="516" y="131"/>
                    <a:pt x="608" y="223"/>
                    <a:pt x="608" y="354"/>
                  </a:cubicBezTo>
                  <a:cubicBezTo>
                    <a:pt x="608" y="477"/>
                    <a:pt x="516" y="607"/>
                    <a:pt x="354" y="607"/>
                  </a:cubicBezTo>
                  <a:cubicBezTo>
                    <a:pt x="224" y="607"/>
                    <a:pt x="131" y="477"/>
                    <a:pt x="131" y="354"/>
                  </a:cubicBezTo>
                  <a:cubicBezTo>
                    <a:pt x="131" y="223"/>
                    <a:pt x="224" y="131"/>
                    <a:pt x="354" y="131"/>
                  </a:cubicBezTo>
                  <a:close/>
                  <a:moveTo>
                    <a:pt x="354" y="0"/>
                  </a:moveTo>
                  <a:cubicBezTo>
                    <a:pt x="162" y="0"/>
                    <a:pt x="1" y="162"/>
                    <a:pt x="1" y="354"/>
                  </a:cubicBezTo>
                  <a:cubicBezTo>
                    <a:pt x="1" y="577"/>
                    <a:pt x="162" y="738"/>
                    <a:pt x="354" y="738"/>
                  </a:cubicBezTo>
                  <a:cubicBezTo>
                    <a:pt x="577" y="738"/>
                    <a:pt x="739" y="577"/>
                    <a:pt x="739" y="354"/>
                  </a:cubicBezTo>
                  <a:cubicBezTo>
                    <a:pt x="739" y="162"/>
                    <a:pt x="577" y="0"/>
                    <a:pt x="354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6488539" y="3985252"/>
              <a:ext cx="31323" cy="32994"/>
            </a:xfrm>
            <a:custGeom>
              <a:rect b="b" l="l" r="r" t="t"/>
              <a:pathLst>
                <a:path extrusionOk="0" h="770" w="731">
                  <a:moveTo>
                    <a:pt x="385" y="131"/>
                  </a:moveTo>
                  <a:cubicBezTo>
                    <a:pt x="508" y="131"/>
                    <a:pt x="608" y="262"/>
                    <a:pt x="638" y="385"/>
                  </a:cubicBezTo>
                  <a:cubicBezTo>
                    <a:pt x="608" y="516"/>
                    <a:pt x="508" y="646"/>
                    <a:pt x="385" y="646"/>
                  </a:cubicBezTo>
                  <a:cubicBezTo>
                    <a:pt x="254" y="646"/>
                    <a:pt x="124" y="516"/>
                    <a:pt x="124" y="385"/>
                  </a:cubicBezTo>
                  <a:cubicBezTo>
                    <a:pt x="124" y="262"/>
                    <a:pt x="254" y="131"/>
                    <a:pt x="385" y="131"/>
                  </a:cubicBezTo>
                  <a:close/>
                  <a:moveTo>
                    <a:pt x="385" y="1"/>
                  </a:moveTo>
                  <a:cubicBezTo>
                    <a:pt x="193" y="1"/>
                    <a:pt x="1" y="193"/>
                    <a:pt x="1" y="385"/>
                  </a:cubicBezTo>
                  <a:cubicBezTo>
                    <a:pt x="1" y="577"/>
                    <a:pt x="193" y="769"/>
                    <a:pt x="385" y="769"/>
                  </a:cubicBezTo>
                  <a:cubicBezTo>
                    <a:pt x="577" y="769"/>
                    <a:pt x="731" y="577"/>
                    <a:pt x="731" y="385"/>
                  </a:cubicBezTo>
                  <a:cubicBezTo>
                    <a:pt x="731" y="193"/>
                    <a:pt x="577" y="1"/>
                    <a:pt x="385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3925134" y="3260786"/>
              <a:ext cx="67232" cy="5613"/>
            </a:xfrm>
            <a:custGeom>
              <a:rect b="b" l="l" r="r" t="t"/>
              <a:pathLst>
                <a:path extrusionOk="0" h="131" w="1569">
                  <a:moveTo>
                    <a:pt x="1" y="0"/>
                  </a:moveTo>
                  <a:lnTo>
                    <a:pt x="1" y="131"/>
                  </a:lnTo>
                  <a:lnTo>
                    <a:pt x="1568" y="13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3829322" y="3227834"/>
              <a:ext cx="128807" cy="5656"/>
            </a:xfrm>
            <a:custGeom>
              <a:rect b="b" l="l" r="r" t="t"/>
              <a:pathLst>
                <a:path extrusionOk="0" h="132" w="3006">
                  <a:moveTo>
                    <a:pt x="0" y="1"/>
                  </a:moveTo>
                  <a:lnTo>
                    <a:pt x="0" y="131"/>
                  </a:lnTo>
                  <a:lnTo>
                    <a:pt x="3005" y="131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7020734" y="3561422"/>
              <a:ext cx="86643" cy="5656"/>
            </a:xfrm>
            <a:custGeom>
              <a:rect b="b" l="l" r="r" t="t"/>
              <a:pathLst>
                <a:path extrusionOk="0" h="132" w="2022">
                  <a:moveTo>
                    <a:pt x="0" y="1"/>
                  </a:moveTo>
                  <a:lnTo>
                    <a:pt x="0" y="132"/>
                  </a:lnTo>
                  <a:lnTo>
                    <a:pt x="2021" y="132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7133343" y="3561422"/>
              <a:ext cx="41222" cy="5656"/>
            </a:xfrm>
            <a:custGeom>
              <a:rect b="b" l="l" r="r" t="t"/>
              <a:pathLst>
                <a:path extrusionOk="0" h="132" w="962">
                  <a:moveTo>
                    <a:pt x="1" y="1"/>
                  </a:moveTo>
                  <a:lnTo>
                    <a:pt x="1" y="132"/>
                  </a:lnTo>
                  <a:lnTo>
                    <a:pt x="961" y="132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5040858" y="3092171"/>
              <a:ext cx="67232" cy="5656"/>
            </a:xfrm>
            <a:custGeom>
              <a:rect b="b" l="l" r="r" t="t"/>
              <a:pathLst>
                <a:path extrusionOk="0" h="132" w="1569">
                  <a:moveTo>
                    <a:pt x="1" y="0"/>
                  </a:moveTo>
                  <a:lnTo>
                    <a:pt x="1" y="131"/>
                  </a:lnTo>
                  <a:lnTo>
                    <a:pt x="1568" y="13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3949858" y="3447484"/>
              <a:ext cx="5613" cy="32994"/>
            </a:xfrm>
            <a:custGeom>
              <a:rect b="b" l="l" r="r" t="t"/>
              <a:pathLst>
                <a:path extrusionOk="0" h="770" w="131">
                  <a:moveTo>
                    <a:pt x="69" y="1"/>
                  </a:moveTo>
                  <a:cubicBezTo>
                    <a:pt x="31" y="1"/>
                    <a:pt x="0" y="32"/>
                    <a:pt x="0" y="62"/>
                  </a:cubicBezTo>
                  <a:lnTo>
                    <a:pt x="0" y="708"/>
                  </a:lnTo>
                  <a:cubicBezTo>
                    <a:pt x="0" y="739"/>
                    <a:pt x="31" y="769"/>
                    <a:pt x="69" y="769"/>
                  </a:cubicBezTo>
                  <a:cubicBezTo>
                    <a:pt x="100" y="769"/>
                    <a:pt x="131" y="739"/>
                    <a:pt x="131" y="708"/>
                  </a:cubicBezTo>
                  <a:lnTo>
                    <a:pt x="131" y="62"/>
                  </a:lnTo>
                  <a:cubicBezTo>
                    <a:pt x="131" y="32"/>
                    <a:pt x="100" y="1"/>
                    <a:pt x="69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3936318" y="3461324"/>
              <a:ext cx="32994" cy="5313"/>
            </a:xfrm>
            <a:custGeom>
              <a:rect b="b" l="l" r="r" t="t"/>
              <a:pathLst>
                <a:path extrusionOk="0" h="124" w="770">
                  <a:moveTo>
                    <a:pt x="62" y="1"/>
                  </a:moveTo>
                  <a:cubicBezTo>
                    <a:pt x="32" y="1"/>
                    <a:pt x="1" y="31"/>
                    <a:pt x="1" y="62"/>
                  </a:cubicBezTo>
                  <a:cubicBezTo>
                    <a:pt x="1" y="93"/>
                    <a:pt x="32" y="124"/>
                    <a:pt x="62" y="124"/>
                  </a:cubicBezTo>
                  <a:lnTo>
                    <a:pt x="700" y="124"/>
                  </a:lnTo>
                  <a:cubicBezTo>
                    <a:pt x="731" y="124"/>
                    <a:pt x="769" y="93"/>
                    <a:pt x="769" y="62"/>
                  </a:cubicBezTo>
                  <a:cubicBezTo>
                    <a:pt x="769" y="31"/>
                    <a:pt x="731" y="1"/>
                    <a:pt x="700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6205644" y="3016755"/>
              <a:ext cx="5656" cy="32952"/>
            </a:xfrm>
            <a:custGeom>
              <a:rect b="b" l="l" r="r" t="t"/>
              <a:pathLst>
                <a:path extrusionOk="0" h="769" w="132">
                  <a:moveTo>
                    <a:pt x="70" y="0"/>
                  </a:moveTo>
                  <a:cubicBezTo>
                    <a:pt x="32" y="0"/>
                    <a:pt x="1" y="31"/>
                    <a:pt x="1" y="62"/>
                  </a:cubicBezTo>
                  <a:lnTo>
                    <a:pt x="1" y="700"/>
                  </a:lnTo>
                  <a:cubicBezTo>
                    <a:pt x="1" y="738"/>
                    <a:pt x="32" y="769"/>
                    <a:pt x="70" y="769"/>
                  </a:cubicBezTo>
                  <a:cubicBezTo>
                    <a:pt x="101" y="769"/>
                    <a:pt x="131" y="738"/>
                    <a:pt x="131" y="700"/>
                  </a:cubicBezTo>
                  <a:lnTo>
                    <a:pt x="131" y="62"/>
                  </a:lnTo>
                  <a:cubicBezTo>
                    <a:pt x="131" y="31"/>
                    <a:pt x="101" y="0"/>
                    <a:pt x="70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6192147" y="3030253"/>
              <a:ext cx="32994" cy="5656"/>
            </a:xfrm>
            <a:custGeom>
              <a:rect b="b" l="l" r="r" t="t"/>
              <a:pathLst>
                <a:path extrusionOk="0" h="132" w="770">
                  <a:moveTo>
                    <a:pt x="62" y="1"/>
                  </a:moveTo>
                  <a:cubicBezTo>
                    <a:pt x="31" y="1"/>
                    <a:pt x="1" y="39"/>
                    <a:pt x="1" y="70"/>
                  </a:cubicBezTo>
                  <a:cubicBezTo>
                    <a:pt x="1" y="100"/>
                    <a:pt x="31" y="131"/>
                    <a:pt x="62" y="131"/>
                  </a:cubicBezTo>
                  <a:lnTo>
                    <a:pt x="700" y="131"/>
                  </a:lnTo>
                  <a:cubicBezTo>
                    <a:pt x="731" y="131"/>
                    <a:pt x="769" y="100"/>
                    <a:pt x="769" y="70"/>
                  </a:cubicBezTo>
                  <a:cubicBezTo>
                    <a:pt x="769" y="39"/>
                    <a:pt x="731" y="1"/>
                    <a:pt x="700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5284887" y="2993359"/>
              <a:ext cx="5656" cy="32994"/>
            </a:xfrm>
            <a:custGeom>
              <a:rect b="b" l="l" r="r" t="t"/>
              <a:pathLst>
                <a:path extrusionOk="0" h="770" w="132">
                  <a:moveTo>
                    <a:pt x="70" y="1"/>
                  </a:moveTo>
                  <a:cubicBezTo>
                    <a:pt x="39" y="1"/>
                    <a:pt x="1" y="32"/>
                    <a:pt x="1" y="62"/>
                  </a:cubicBezTo>
                  <a:lnTo>
                    <a:pt x="1" y="708"/>
                  </a:lnTo>
                  <a:cubicBezTo>
                    <a:pt x="1" y="739"/>
                    <a:pt x="39" y="769"/>
                    <a:pt x="70" y="769"/>
                  </a:cubicBezTo>
                  <a:cubicBezTo>
                    <a:pt x="100" y="769"/>
                    <a:pt x="131" y="739"/>
                    <a:pt x="131" y="708"/>
                  </a:cubicBezTo>
                  <a:lnTo>
                    <a:pt x="131" y="62"/>
                  </a:lnTo>
                  <a:cubicBezTo>
                    <a:pt x="131" y="32"/>
                    <a:pt x="100" y="1"/>
                    <a:pt x="70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5271390" y="3007199"/>
              <a:ext cx="32952" cy="5313"/>
            </a:xfrm>
            <a:custGeom>
              <a:rect b="b" l="l" r="r" t="t"/>
              <a:pathLst>
                <a:path extrusionOk="0" h="124" w="769">
                  <a:moveTo>
                    <a:pt x="62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3"/>
                    <a:pt x="31" y="124"/>
                    <a:pt x="62" y="124"/>
                  </a:cubicBezTo>
                  <a:lnTo>
                    <a:pt x="700" y="124"/>
                  </a:lnTo>
                  <a:cubicBezTo>
                    <a:pt x="738" y="124"/>
                    <a:pt x="769" y="93"/>
                    <a:pt x="769" y="62"/>
                  </a:cubicBezTo>
                  <a:cubicBezTo>
                    <a:pt x="769" y="31"/>
                    <a:pt x="738" y="1"/>
                    <a:pt x="700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7171865" y="4166379"/>
              <a:ext cx="5313" cy="32994"/>
            </a:xfrm>
            <a:custGeom>
              <a:rect b="b" l="l" r="r" t="t"/>
              <a:pathLst>
                <a:path extrusionOk="0" h="770" w="124">
                  <a:moveTo>
                    <a:pt x="62" y="1"/>
                  </a:moveTo>
                  <a:cubicBezTo>
                    <a:pt x="31" y="1"/>
                    <a:pt x="1" y="39"/>
                    <a:pt x="1" y="70"/>
                  </a:cubicBezTo>
                  <a:lnTo>
                    <a:pt x="1" y="708"/>
                  </a:lnTo>
                  <a:cubicBezTo>
                    <a:pt x="1" y="739"/>
                    <a:pt x="31" y="769"/>
                    <a:pt x="62" y="769"/>
                  </a:cubicBezTo>
                  <a:cubicBezTo>
                    <a:pt x="93" y="769"/>
                    <a:pt x="124" y="739"/>
                    <a:pt x="124" y="708"/>
                  </a:cubicBezTo>
                  <a:lnTo>
                    <a:pt x="124" y="70"/>
                  </a:lnTo>
                  <a:cubicBezTo>
                    <a:pt x="124" y="39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7158024" y="4180219"/>
              <a:ext cx="32995" cy="5656"/>
            </a:xfrm>
            <a:custGeom>
              <a:rect b="b" l="l" r="r" t="t"/>
              <a:pathLst>
                <a:path extrusionOk="0" h="132" w="770">
                  <a:moveTo>
                    <a:pt x="62" y="1"/>
                  </a:moveTo>
                  <a:cubicBezTo>
                    <a:pt x="32" y="1"/>
                    <a:pt x="1" y="31"/>
                    <a:pt x="1" y="62"/>
                  </a:cubicBezTo>
                  <a:cubicBezTo>
                    <a:pt x="1" y="100"/>
                    <a:pt x="32" y="131"/>
                    <a:pt x="62" y="131"/>
                  </a:cubicBezTo>
                  <a:lnTo>
                    <a:pt x="708" y="131"/>
                  </a:lnTo>
                  <a:cubicBezTo>
                    <a:pt x="739" y="131"/>
                    <a:pt x="769" y="100"/>
                    <a:pt x="769" y="62"/>
                  </a:cubicBezTo>
                  <a:cubicBezTo>
                    <a:pt x="769" y="31"/>
                    <a:pt x="739" y="1"/>
                    <a:pt x="708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4565996" y="3092171"/>
              <a:ext cx="1698660" cy="1133554"/>
            </a:xfrm>
            <a:custGeom>
              <a:rect b="b" l="l" r="r" t="t"/>
              <a:pathLst>
                <a:path extrusionOk="0" h="26454" w="39642">
                  <a:moveTo>
                    <a:pt x="39519" y="131"/>
                  </a:moveTo>
                  <a:lnTo>
                    <a:pt x="39519" y="26322"/>
                  </a:lnTo>
                  <a:lnTo>
                    <a:pt x="131" y="26322"/>
                  </a:lnTo>
                  <a:lnTo>
                    <a:pt x="131" y="131"/>
                  </a:lnTo>
                  <a:close/>
                  <a:moveTo>
                    <a:pt x="31" y="0"/>
                  </a:moveTo>
                  <a:cubicBezTo>
                    <a:pt x="0" y="31"/>
                    <a:pt x="0" y="31"/>
                    <a:pt x="0" y="62"/>
                  </a:cubicBezTo>
                  <a:lnTo>
                    <a:pt x="0" y="26384"/>
                  </a:lnTo>
                  <a:cubicBezTo>
                    <a:pt x="0" y="26415"/>
                    <a:pt x="0" y="26415"/>
                    <a:pt x="31" y="26453"/>
                  </a:cubicBezTo>
                  <a:lnTo>
                    <a:pt x="39611" y="26453"/>
                  </a:lnTo>
                  <a:cubicBezTo>
                    <a:pt x="39642" y="26415"/>
                    <a:pt x="39642" y="26415"/>
                    <a:pt x="39642" y="26384"/>
                  </a:cubicBezTo>
                  <a:lnTo>
                    <a:pt x="39642" y="62"/>
                  </a:lnTo>
                  <a:cubicBezTo>
                    <a:pt x="39642" y="31"/>
                    <a:pt x="39642" y="31"/>
                    <a:pt x="39611" y="0"/>
                  </a:cubicBezTo>
                  <a:close/>
                </a:path>
              </a:pathLst>
            </a:custGeom>
            <a:solidFill>
              <a:srgbClr val="7C8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4620972" y="3147148"/>
              <a:ext cx="1589007" cy="1023558"/>
            </a:xfrm>
            <a:custGeom>
              <a:rect b="b" l="l" r="r" t="t"/>
              <a:pathLst>
                <a:path extrusionOk="0" h="23887" w="37083">
                  <a:moveTo>
                    <a:pt x="36952" y="124"/>
                  </a:moveTo>
                  <a:lnTo>
                    <a:pt x="36952" y="23756"/>
                  </a:lnTo>
                  <a:lnTo>
                    <a:pt x="124" y="23756"/>
                  </a:lnTo>
                  <a:lnTo>
                    <a:pt x="124" y="124"/>
                  </a:lnTo>
                  <a:close/>
                  <a:moveTo>
                    <a:pt x="32" y="1"/>
                  </a:moveTo>
                  <a:cubicBezTo>
                    <a:pt x="1" y="32"/>
                    <a:pt x="1" y="32"/>
                    <a:pt x="1" y="62"/>
                  </a:cubicBezTo>
                  <a:lnTo>
                    <a:pt x="1" y="23825"/>
                  </a:lnTo>
                  <a:cubicBezTo>
                    <a:pt x="1" y="23856"/>
                    <a:pt x="1" y="23856"/>
                    <a:pt x="32" y="23887"/>
                  </a:cubicBezTo>
                  <a:lnTo>
                    <a:pt x="37052" y="23887"/>
                  </a:lnTo>
                  <a:cubicBezTo>
                    <a:pt x="37083" y="23856"/>
                    <a:pt x="37083" y="23856"/>
                    <a:pt x="37083" y="23825"/>
                  </a:cubicBezTo>
                  <a:lnTo>
                    <a:pt x="37083" y="62"/>
                  </a:lnTo>
                  <a:cubicBezTo>
                    <a:pt x="37083" y="32"/>
                    <a:pt x="37083" y="32"/>
                    <a:pt x="37052" y="1"/>
                  </a:cubicBezTo>
                  <a:close/>
                </a:path>
              </a:pathLst>
            </a:custGeom>
            <a:solidFill>
              <a:srgbClr val="7C8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5182133" y="3425416"/>
              <a:ext cx="466679" cy="564163"/>
            </a:xfrm>
            <a:custGeom>
              <a:rect b="b" l="l" r="r" t="t"/>
              <a:pathLst>
                <a:path extrusionOk="0" h="13166" w="10891">
                  <a:moveTo>
                    <a:pt x="5442" y="1"/>
                  </a:moveTo>
                  <a:cubicBezTo>
                    <a:pt x="2437" y="1"/>
                    <a:pt x="1" y="2468"/>
                    <a:pt x="1" y="5450"/>
                  </a:cubicBezTo>
                  <a:cubicBezTo>
                    <a:pt x="1" y="6664"/>
                    <a:pt x="385" y="7755"/>
                    <a:pt x="1054" y="8647"/>
                  </a:cubicBezTo>
                  <a:cubicBezTo>
                    <a:pt x="1822" y="9838"/>
                    <a:pt x="3843" y="11145"/>
                    <a:pt x="3843" y="11951"/>
                  </a:cubicBezTo>
                  <a:lnTo>
                    <a:pt x="3843" y="12843"/>
                  </a:lnTo>
                  <a:cubicBezTo>
                    <a:pt x="3843" y="13035"/>
                    <a:pt x="4005" y="13166"/>
                    <a:pt x="4166" y="13166"/>
                  </a:cubicBezTo>
                  <a:lnTo>
                    <a:pt x="6725" y="13166"/>
                  </a:lnTo>
                  <a:cubicBezTo>
                    <a:pt x="6918" y="13166"/>
                    <a:pt x="7048" y="13035"/>
                    <a:pt x="7048" y="12843"/>
                  </a:cubicBezTo>
                  <a:lnTo>
                    <a:pt x="7048" y="11951"/>
                  </a:lnTo>
                  <a:cubicBezTo>
                    <a:pt x="7048" y="11145"/>
                    <a:pt x="9062" y="9838"/>
                    <a:pt x="9830" y="8647"/>
                  </a:cubicBezTo>
                  <a:cubicBezTo>
                    <a:pt x="10507" y="7755"/>
                    <a:pt x="10891" y="6664"/>
                    <a:pt x="10891" y="5450"/>
                  </a:cubicBezTo>
                  <a:cubicBezTo>
                    <a:pt x="10891" y="2468"/>
                    <a:pt x="8455" y="1"/>
                    <a:pt x="5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5179520" y="3422802"/>
              <a:ext cx="471950" cy="569434"/>
            </a:xfrm>
            <a:custGeom>
              <a:rect b="b" l="l" r="r" t="t"/>
              <a:pathLst>
                <a:path extrusionOk="0" h="13289" w="11014">
                  <a:moveTo>
                    <a:pt x="5503" y="131"/>
                  </a:moveTo>
                  <a:cubicBezTo>
                    <a:pt x="6979" y="131"/>
                    <a:pt x="8323" y="738"/>
                    <a:pt x="9315" y="1730"/>
                  </a:cubicBezTo>
                  <a:cubicBezTo>
                    <a:pt x="10276" y="2690"/>
                    <a:pt x="10883" y="4035"/>
                    <a:pt x="10883" y="5511"/>
                  </a:cubicBezTo>
                  <a:cubicBezTo>
                    <a:pt x="10883" y="6694"/>
                    <a:pt x="10498" y="7816"/>
                    <a:pt x="9861" y="8677"/>
                  </a:cubicBezTo>
                  <a:cubicBezTo>
                    <a:pt x="9476" y="9253"/>
                    <a:pt x="8769" y="9899"/>
                    <a:pt x="8162" y="10475"/>
                  </a:cubicBezTo>
                  <a:cubicBezTo>
                    <a:pt x="7878" y="10760"/>
                    <a:pt x="7586" y="11013"/>
                    <a:pt x="7394" y="11275"/>
                  </a:cubicBezTo>
                  <a:cubicBezTo>
                    <a:pt x="7171" y="11559"/>
                    <a:pt x="7040" y="11782"/>
                    <a:pt x="7040" y="12012"/>
                  </a:cubicBezTo>
                  <a:lnTo>
                    <a:pt x="7040" y="12904"/>
                  </a:lnTo>
                  <a:cubicBezTo>
                    <a:pt x="7040" y="13065"/>
                    <a:pt x="6917" y="13165"/>
                    <a:pt x="6786" y="13165"/>
                  </a:cubicBezTo>
                  <a:lnTo>
                    <a:pt x="4227" y="13165"/>
                  </a:lnTo>
                  <a:cubicBezTo>
                    <a:pt x="4097" y="13165"/>
                    <a:pt x="3966" y="13065"/>
                    <a:pt x="3966" y="12904"/>
                  </a:cubicBezTo>
                  <a:lnTo>
                    <a:pt x="3966" y="12012"/>
                  </a:lnTo>
                  <a:cubicBezTo>
                    <a:pt x="3966" y="11782"/>
                    <a:pt x="3843" y="11559"/>
                    <a:pt x="3612" y="11275"/>
                  </a:cubicBezTo>
                  <a:cubicBezTo>
                    <a:pt x="3328" y="10890"/>
                    <a:pt x="2844" y="10475"/>
                    <a:pt x="2367" y="10022"/>
                  </a:cubicBezTo>
                  <a:cubicBezTo>
                    <a:pt x="1922" y="9576"/>
                    <a:pt x="1437" y="9131"/>
                    <a:pt x="1153" y="8677"/>
                  </a:cubicBezTo>
                  <a:cubicBezTo>
                    <a:pt x="507" y="7816"/>
                    <a:pt x="123" y="6694"/>
                    <a:pt x="123" y="5511"/>
                  </a:cubicBezTo>
                  <a:cubicBezTo>
                    <a:pt x="123" y="4035"/>
                    <a:pt x="730" y="2690"/>
                    <a:pt x="1691" y="1730"/>
                  </a:cubicBezTo>
                  <a:cubicBezTo>
                    <a:pt x="2690" y="738"/>
                    <a:pt x="4035" y="131"/>
                    <a:pt x="5503" y="131"/>
                  </a:cubicBezTo>
                  <a:close/>
                  <a:moveTo>
                    <a:pt x="5503" y="0"/>
                  </a:moveTo>
                  <a:cubicBezTo>
                    <a:pt x="2460" y="0"/>
                    <a:pt x="0" y="2467"/>
                    <a:pt x="0" y="5511"/>
                  </a:cubicBezTo>
                  <a:cubicBezTo>
                    <a:pt x="0" y="6725"/>
                    <a:pt x="384" y="7847"/>
                    <a:pt x="1053" y="8777"/>
                  </a:cubicBezTo>
                  <a:cubicBezTo>
                    <a:pt x="1437" y="9353"/>
                    <a:pt x="2144" y="9991"/>
                    <a:pt x="2752" y="10568"/>
                  </a:cubicBezTo>
                  <a:cubicBezTo>
                    <a:pt x="3036" y="10860"/>
                    <a:pt x="3328" y="11113"/>
                    <a:pt x="3520" y="11367"/>
                  </a:cubicBezTo>
                  <a:cubicBezTo>
                    <a:pt x="3712" y="11628"/>
                    <a:pt x="3843" y="11851"/>
                    <a:pt x="3843" y="12012"/>
                  </a:cubicBezTo>
                  <a:lnTo>
                    <a:pt x="3843" y="12904"/>
                  </a:lnTo>
                  <a:cubicBezTo>
                    <a:pt x="3843" y="13127"/>
                    <a:pt x="3997" y="13288"/>
                    <a:pt x="4227" y="13288"/>
                  </a:cubicBezTo>
                  <a:lnTo>
                    <a:pt x="6786" y="13288"/>
                  </a:lnTo>
                  <a:cubicBezTo>
                    <a:pt x="7009" y="13288"/>
                    <a:pt x="7171" y="13127"/>
                    <a:pt x="7171" y="12904"/>
                  </a:cubicBezTo>
                  <a:lnTo>
                    <a:pt x="7171" y="12012"/>
                  </a:lnTo>
                  <a:cubicBezTo>
                    <a:pt x="7171" y="11851"/>
                    <a:pt x="7301" y="11628"/>
                    <a:pt x="7493" y="11367"/>
                  </a:cubicBezTo>
                  <a:cubicBezTo>
                    <a:pt x="7778" y="10983"/>
                    <a:pt x="8262" y="10568"/>
                    <a:pt x="8738" y="10122"/>
                  </a:cubicBezTo>
                  <a:cubicBezTo>
                    <a:pt x="9184" y="9668"/>
                    <a:pt x="9668" y="9223"/>
                    <a:pt x="9953" y="8777"/>
                  </a:cubicBezTo>
                  <a:cubicBezTo>
                    <a:pt x="10629" y="7847"/>
                    <a:pt x="11013" y="6725"/>
                    <a:pt x="11013" y="5511"/>
                  </a:cubicBezTo>
                  <a:cubicBezTo>
                    <a:pt x="11013" y="2467"/>
                    <a:pt x="8546" y="0"/>
                    <a:pt x="550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5272718" y="3662848"/>
              <a:ext cx="285552" cy="324117"/>
            </a:xfrm>
            <a:custGeom>
              <a:rect b="b" l="l" r="r" t="t"/>
              <a:pathLst>
                <a:path extrusionOk="0" h="7564" w="6664">
                  <a:moveTo>
                    <a:pt x="861" y="101"/>
                  </a:moveTo>
                  <a:cubicBezTo>
                    <a:pt x="961" y="101"/>
                    <a:pt x="1022" y="101"/>
                    <a:pt x="1122" y="132"/>
                  </a:cubicBezTo>
                  <a:cubicBezTo>
                    <a:pt x="1476" y="224"/>
                    <a:pt x="1822" y="547"/>
                    <a:pt x="2052" y="962"/>
                  </a:cubicBezTo>
                  <a:cubicBezTo>
                    <a:pt x="2306" y="1477"/>
                    <a:pt x="2436" y="2307"/>
                    <a:pt x="2529" y="3206"/>
                  </a:cubicBezTo>
                  <a:cubicBezTo>
                    <a:pt x="992" y="2983"/>
                    <a:pt x="285" y="2114"/>
                    <a:pt x="162" y="1284"/>
                  </a:cubicBezTo>
                  <a:cubicBezTo>
                    <a:pt x="92" y="839"/>
                    <a:pt x="254" y="354"/>
                    <a:pt x="546" y="193"/>
                  </a:cubicBezTo>
                  <a:cubicBezTo>
                    <a:pt x="638" y="132"/>
                    <a:pt x="769" y="101"/>
                    <a:pt x="861" y="101"/>
                  </a:cubicBezTo>
                  <a:close/>
                  <a:moveTo>
                    <a:pt x="5795" y="101"/>
                  </a:moveTo>
                  <a:cubicBezTo>
                    <a:pt x="5926" y="101"/>
                    <a:pt x="6018" y="132"/>
                    <a:pt x="6118" y="193"/>
                  </a:cubicBezTo>
                  <a:cubicBezTo>
                    <a:pt x="6402" y="354"/>
                    <a:pt x="6563" y="839"/>
                    <a:pt x="6502" y="1284"/>
                  </a:cubicBezTo>
                  <a:cubicBezTo>
                    <a:pt x="6371" y="2114"/>
                    <a:pt x="5664" y="2983"/>
                    <a:pt x="4127" y="3206"/>
                  </a:cubicBezTo>
                  <a:cubicBezTo>
                    <a:pt x="4227" y="2307"/>
                    <a:pt x="4389" y="1477"/>
                    <a:pt x="4611" y="962"/>
                  </a:cubicBezTo>
                  <a:cubicBezTo>
                    <a:pt x="4834" y="547"/>
                    <a:pt x="5188" y="224"/>
                    <a:pt x="5541" y="132"/>
                  </a:cubicBezTo>
                  <a:cubicBezTo>
                    <a:pt x="5634" y="101"/>
                    <a:pt x="5703" y="101"/>
                    <a:pt x="5795" y="101"/>
                  </a:cubicBezTo>
                  <a:close/>
                  <a:moveTo>
                    <a:pt x="897" y="0"/>
                  </a:moveTo>
                  <a:cubicBezTo>
                    <a:pt x="743" y="0"/>
                    <a:pt x="602" y="36"/>
                    <a:pt x="477" y="101"/>
                  </a:cubicBezTo>
                  <a:cubicBezTo>
                    <a:pt x="162" y="293"/>
                    <a:pt x="0" y="800"/>
                    <a:pt x="62" y="1284"/>
                  </a:cubicBezTo>
                  <a:cubicBezTo>
                    <a:pt x="192" y="2145"/>
                    <a:pt x="930" y="3075"/>
                    <a:pt x="2529" y="3298"/>
                  </a:cubicBezTo>
                  <a:cubicBezTo>
                    <a:pt x="2721" y="5258"/>
                    <a:pt x="2629" y="7494"/>
                    <a:pt x="2629" y="7563"/>
                  </a:cubicBezTo>
                  <a:lnTo>
                    <a:pt x="2721" y="7563"/>
                  </a:lnTo>
                  <a:cubicBezTo>
                    <a:pt x="2721" y="7402"/>
                    <a:pt x="2821" y="5219"/>
                    <a:pt x="2659" y="3298"/>
                  </a:cubicBezTo>
                  <a:lnTo>
                    <a:pt x="2659" y="3298"/>
                  </a:lnTo>
                  <a:cubicBezTo>
                    <a:pt x="2851" y="3336"/>
                    <a:pt x="3074" y="3367"/>
                    <a:pt x="3328" y="3367"/>
                  </a:cubicBezTo>
                  <a:cubicBezTo>
                    <a:pt x="3589" y="3367"/>
                    <a:pt x="3812" y="3336"/>
                    <a:pt x="4035" y="3298"/>
                  </a:cubicBezTo>
                  <a:lnTo>
                    <a:pt x="4035" y="3298"/>
                  </a:lnTo>
                  <a:cubicBezTo>
                    <a:pt x="3843" y="5219"/>
                    <a:pt x="3935" y="7402"/>
                    <a:pt x="3935" y="7563"/>
                  </a:cubicBezTo>
                  <a:lnTo>
                    <a:pt x="4035" y="7563"/>
                  </a:lnTo>
                  <a:cubicBezTo>
                    <a:pt x="4035" y="7494"/>
                    <a:pt x="3935" y="5258"/>
                    <a:pt x="4127" y="3298"/>
                  </a:cubicBezTo>
                  <a:cubicBezTo>
                    <a:pt x="5733" y="3075"/>
                    <a:pt x="6471" y="2145"/>
                    <a:pt x="6594" y="1284"/>
                  </a:cubicBezTo>
                  <a:cubicBezTo>
                    <a:pt x="6663" y="800"/>
                    <a:pt x="6502" y="293"/>
                    <a:pt x="6179" y="101"/>
                  </a:cubicBezTo>
                  <a:cubicBezTo>
                    <a:pt x="6054" y="36"/>
                    <a:pt x="5916" y="0"/>
                    <a:pt x="5765" y="0"/>
                  </a:cubicBezTo>
                  <a:cubicBezTo>
                    <a:pt x="5684" y="0"/>
                    <a:pt x="5599" y="10"/>
                    <a:pt x="5511" y="32"/>
                  </a:cubicBezTo>
                  <a:cubicBezTo>
                    <a:pt x="5126" y="162"/>
                    <a:pt x="4773" y="485"/>
                    <a:pt x="4550" y="931"/>
                  </a:cubicBezTo>
                  <a:cubicBezTo>
                    <a:pt x="4289" y="1446"/>
                    <a:pt x="4127" y="2276"/>
                    <a:pt x="4035" y="3206"/>
                  </a:cubicBezTo>
                  <a:cubicBezTo>
                    <a:pt x="3812" y="3236"/>
                    <a:pt x="3589" y="3267"/>
                    <a:pt x="3328" y="3267"/>
                  </a:cubicBezTo>
                  <a:cubicBezTo>
                    <a:pt x="3074" y="3267"/>
                    <a:pt x="2851" y="3236"/>
                    <a:pt x="2629" y="3206"/>
                  </a:cubicBezTo>
                  <a:cubicBezTo>
                    <a:pt x="2529" y="2276"/>
                    <a:pt x="2398" y="1446"/>
                    <a:pt x="2114" y="931"/>
                  </a:cubicBezTo>
                  <a:cubicBezTo>
                    <a:pt x="1891" y="485"/>
                    <a:pt x="1537" y="162"/>
                    <a:pt x="1153" y="32"/>
                  </a:cubicBezTo>
                  <a:cubicBezTo>
                    <a:pt x="1065" y="10"/>
                    <a:pt x="979" y="0"/>
                    <a:pt x="897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5448231" y="3457596"/>
              <a:ext cx="174271" cy="214850"/>
            </a:xfrm>
            <a:custGeom>
              <a:rect b="b" l="l" r="r" t="t"/>
              <a:pathLst>
                <a:path extrusionOk="0" h="5014" w="4067">
                  <a:moveTo>
                    <a:pt x="324" y="0"/>
                  </a:moveTo>
                  <a:cubicBezTo>
                    <a:pt x="201" y="0"/>
                    <a:pt x="87" y="95"/>
                    <a:pt x="31" y="249"/>
                  </a:cubicBezTo>
                  <a:cubicBezTo>
                    <a:pt x="0" y="403"/>
                    <a:pt x="100" y="564"/>
                    <a:pt x="293" y="633"/>
                  </a:cubicBezTo>
                  <a:cubicBezTo>
                    <a:pt x="2145" y="1079"/>
                    <a:pt x="3459" y="2777"/>
                    <a:pt x="3459" y="4699"/>
                  </a:cubicBezTo>
                  <a:cubicBezTo>
                    <a:pt x="3459" y="4891"/>
                    <a:pt x="3590" y="5014"/>
                    <a:pt x="3782" y="5014"/>
                  </a:cubicBezTo>
                  <a:cubicBezTo>
                    <a:pt x="3943" y="5014"/>
                    <a:pt x="4066" y="4891"/>
                    <a:pt x="4066" y="4699"/>
                  </a:cubicBezTo>
                  <a:cubicBezTo>
                    <a:pt x="4066" y="2485"/>
                    <a:pt x="2598" y="564"/>
                    <a:pt x="415" y="18"/>
                  </a:cubicBezTo>
                  <a:cubicBezTo>
                    <a:pt x="385" y="6"/>
                    <a:pt x="354" y="0"/>
                    <a:pt x="324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5411337" y="3451769"/>
              <a:ext cx="26053" cy="26053"/>
            </a:xfrm>
            <a:custGeom>
              <a:rect b="b" l="l" r="r" t="t"/>
              <a:pathLst>
                <a:path extrusionOk="0" h="608" w="608">
                  <a:moveTo>
                    <a:pt x="316" y="1"/>
                  </a:moveTo>
                  <a:cubicBezTo>
                    <a:pt x="124" y="1"/>
                    <a:pt x="1" y="124"/>
                    <a:pt x="1" y="285"/>
                  </a:cubicBezTo>
                  <a:cubicBezTo>
                    <a:pt x="1" y="477"/>
                    <a:pt x="124" y="608"/>
                    <a:pt x="316" y="608"/>
                  </a:cubicBezTo>
                  <a:cubicBezTo>
                    <a:pt x="477" y="608"/>
                    <a:pt x="608" y="477"/>
                    <a:pt x="608" y="285"/>
                  </a:cubicBezTo>
                  <a:cubicBezTo>
                    <a:pt x="608" y="124"/>
                    <a:pt x="477" y="1"/>
                    <a:pt x="316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5341192" y="3953971"/>
              <a:ext cx="148261" cy="133092"/>
            </a:xfrm>
            <a:custGeom>
              <a:rect b="b" l="l" r="r" t="t"/>
              <a:pathLst>
                <a:path extrusionOk="0" h="3106" w="3460">
                  <a:moveTo>
                    <a:pt x="1" y="1"/>
                  </a:moveTo>
                  <a:lnTo>
                    <a:pt x="1" y="1661"/>
                  </a:lnTo>
                  <a:cubicBezTo>
                    <a:pt x="1" y="1922"/>
                    <a:pt x="70" y="2176"/>
                    <a:pt x="224" y="2399"/>
                  </a:cubicBezTo>
                  <a:cubicBezTo>
                    <a:pt x="485" y="2844"/>
                    <a:pt x="961" y="3106"/>
                    <a:pt x="1476" y="3106"/>
                  </a:cubicBezTo>
                  <a:lnTo>
                    <a:pt x="1991" y="3106"/>
                  </a:lnTo>
                  <a:cubicBezTo>
                    <a:pt x="2498" y="3106"/>
                    <a:pt x="2983" y="2844"/>
                    <a:pt x="3236" y="2399"/>
                  </a:cubicBezTo>
                  <a:cubicBezTo>
                    <a:pt x="3398" y="2176"/>
                    <a:pt x="3459" y="1922"/>
                    <a:pt x="3459" y="1661"/>
                  </a:cubicBezTo>
                  <a:lnTo>
                    <a:pt x="3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5338578" y="3951015"/>
              <a:ext cx="153832" cy="138705"/>
            </a:xfrm>
            <a:custGeom>
              <a:rect b="b" l="l" r="r" t="t"/>
              <a:pathLst>
                <a:path extrusionOk="0" h="3237" w="3590">
                  <a:moveTo>
                    <a:pt x="3459" y="131"/>
                  </a:moveTo>
                  <a:lnTo>
                    <a:pt x="3459" y="1730"/>
                  </a:lnTo>
                  <a:cubicBezTo>
                    <a:pt x="3459" y="1991"/>
                    <a:pt x="3397" y="2245"/>
                    <a:pt x="3267" y="2437"/>
                  </a:cubicBezTo>
                  <a:cubicBezTo>
                    <a:pt x="2974" y="2852"/>
                    <a:pt x="2529" y="3105"/>
                    <a:pt x="2052" y="3105"/>
                  </a:cubicBezTo>
                  <a:lnTo>
                    <a:pt x="1537" y="3105"/>
                  </a:lnTo>
                  <a:cubicBezTo>
                    <a:pt x="1053" y="3105"/>
                    <a:pt x="607" y="2852"/>
                    <a:pt x="354" y="2437"/>
                  </a:cubicBezTo>
                  <a:cubicBezTo>
                    <a:pt x="192" y="2245"/>
                    <a:pt x="131" y="1991"/>
                    <a:pt x="131" y="1730"/>
                  </a:cubicBezTo>
                  <a:lnTo>
                    <a:pt x="131" y="131"/>
                  </a:lnTo>
                  <a:close/>
                  <a:moveTo>
                    <a:pt x="62" y="1"/>
                  </a:moveTo>
                  <a:cubicBezTo>
                    <a:pt x="31" y="1"/>
                    <a:pt x="31" y="1"/>
                    <a:pt x="31" y="31"/>
                  </a:cubicBezTo>
                  <a:cubicBezTo>
                    <a:pt x="0" y="31"/>
                    <a:pt x="0" y="70"/>
                    <a:pt x="0" y="70"/>
                  </a:cubicBezTo>
                  <a:lnTo>
                    <a:pt x="0" y="1730"/>
                  </a:lnTo>
                  <a:cubicBezTo>
                    <a:pt x="0" y="1991"/>
                    <a:pt x="62" y="2275"/>
                    <a:pt x="223" y="2498"/>
                  </a:cubicBezTo>
                  <a:cubicBezTo>
                    <a:pt x="515" y="2952"/>
                    <a:pt x="1022" y="3236"/>
                    <a:pt x="1537" y="3236"/>
                  </a:cubicBezTo>
                  <a:lnTo>
                    <a:pt x="2052" y="3236"/>
                  </a:lnTo>
                  <a:cubicBezTo>
                    <a:pt x="2590" y="3236"/>
                    <a:pt x="3074" y="2952"/>
                    <a:pt x="3359" y="2498"/>
                  </a:cubicBezTo>
                  <a:cubicBezTo>
                    <a:pt x="3520" y="2275"/>
                    <a:pt x="3589" y="1991"/>
                    <a:pt x="3589" y="1730"/>
                  </a:cubicBezTo>
                  <a:lnTo>
                    <a:pt x="3589" y="70"/>
                  </a:lnTo>
                  <a:lnTo>
                    <a:pt x="3589" y="31"/>
                  </a:lnTo>
                  <a:cubicBezTo>
                    <a:pt x="3551" y="1"/>
                    <a:pt x="3551" y="1"/>
                    <a:pt x="3520" y="1"/>
                  </a:cubicBezTo>
                  <a:close/>
                </a:path>
              </a:pathLst>
            </a:custGeom>
            <a:solidFill>
              <a:srgbClr val="7C8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5332965" y="4034658"/>
              <a:ext cx="160773" cy="31666"/>
            </a:xfrm>
            <a:custGeom>
              <a:rect b="b" l="l" r="r" t="t"/>
              <a:pathLst>
                <a:path extrusionOk="0" h="739" w="3752">
                  <a:moveTo>
                    <a:pt x="262" y="1"/>
                  </a:moveTo>
                  <a:cubicBezTo>
                    <a:pt x="162" y="1"/>
                    <a:pt x="31" y="101"/>
                    <a:pt x="31" y="231"/>
                  </a:cubicBezTo>
                  <a:cubicBezTo>
                    <a:pt x="1" y="323"/>
                    <a:pt x="100" y="454"/>
                    <a:pt x="193" y="454"/>
                  </a:cubicBezTo>
                  <a:lnTo>
                    <a:pt x="3490" y="738"/>
                  </a:lnTo>
                  <a:lnTo>
                    <a:pt x="3528" y="738"/>
                  </a:lnTo>
                  <a:cubicBezTo>
                    <a:pt x="3620" y="738"/>
                    <a:pt x="3720" y="646"/>
                    <a:pt x="3751" y="546"/>
                  </a:cubicBezTo>
                  <a:cubicBezTo>
                    <a:pt x="3751" y="423"/>
                    <a:pt x="3651" y="323"/>
                    <a:pt x="3559" y="29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5331636" y="4032044"/>
              <a:ext cx="164715" cy="37237"/>
            </a:xfrm>
            <a:custGeom>
              <a:rect b="b" l="l" r="r" t="t"/>
              <a:pathLst>
                <a:path extrusionOk="0" h="869" w="3844">
                  <a:moveTo>
                    <a:pt x="293" y="131"/>
                  </a:moveTo>
                  <a:lnTo>
                    <a:pt x="3590" y="415"/>
                  </a:lnTo>
                  <a:cubicBezTo>
                    <a:pt x="3651" y="446"/>
                    <a:pt x="3713" y="484"/>
                    <a:pt x="3713" y="577"/>
                  </a:cubicBezTo>
                  <a:cubicBezTo>
                    <a:pt x="3682" y="676"/>
                    <a:pt x="3621" y="738"/>
                    <a:pt x="3559" y="738"/>
                  </a:cubicBezTo>
                  <a:lnTo>
                    <a:pt x="3521" y="738"/>
                  </a:lnTo>
                  <a:lnTo>
                    <a:pt x="254" y="446"/>
                  </a:lnTo>
                  <a:cubicBezTo>
                    <a:pt x="162" y="446"/>
                    <a:pt x="131" y="384"/>
                    <a:pt x="131" y="323"/>
                  </a:cubicBezTo>
                  <a:lnTo>
                    <a:pt x="131" y="292"/>
                  </a:lnTo>
                  <a:cubicBezTo>
                    <a:pt x="131" y="192"/>
                    <a:pt x="193" y="131"/>
                    <a:pt x="293" y="131"/>
                  </a:cubicBezTo>
                  <a:close/>
                  <a:moveTo>
                    <a:pt x="293" y="0"/>
                  </a:moveTo>
                  <a:cubicBezTo>
                    <a:pt x="131" y="0"/>
                    <a:pt x="1" y="131"/>
                    <a:pt x="1" y="254"/>
                  </a:cubicBezTo>
                  <a:lnTo>
                    <a:pt x="1" y="323"/>
                  </a:lnTo>
                  <a:cubicBezTo>
                    <a:pt x="1" y="446"/>
                    <a:pt x="101" y="577"/>
                    <a:pt x="224" y="577"/>
                  </a:cubicBezTo>
                  <a:lnTo>
                    <a:pt x="3521" y="869"/>
                  </a:lnTo>
                  <a:lnTo>
                    <a:pt x="3559" y="869"/>
                  </a:lnTo>
                  <a:cubicBezTo>
                    <a:pt x="3682" y="869"/>
                    <a:pt x="3813" y="738"/>
                    <a:pt x="3813" y="607"/>
                  </a:cubicBezTo>
                  <a:lnTo>
                    <a:pt x="3844" y="577"/>
                  </a:lnTo>
                  <a:cubicBezTo>
                    <a:pt x="3844" y="415"/>
                    <a:pt x="3713" y="323"/>
                    <a:pt x="3590" y="292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7C8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5331636" y="3971754"/>
              <a:ext cx="167329" cy="31666"/>
            </a:xfrm>
            <a:custGeom>
              <a:rect b="b" l="l" r="r" t="t"/>
              <a:pathLst>
                <a:path extrusionOk="0" h="739" w="3905">
                  <a:moveTo>
                    <a:pt x="254" y="1"/>
                  </a:moveTo>
                  <a:cubicBezTo>
                    <a:pt x="131" y="1"/>
                    <a:pt x="32" y="62"/>
                    <a:pt x="1" y="193"/>
                  </a:cubicBezTo>
                  <a:cubicBezTo>
                    <a:pt x="1" y="316"/>
                    <a:pt x="62" y="416"/>
                    <a:pt x="193" y="416"/>
                  </a:cubicBezTo>
                  <a:lnTo>
                    <a:pt x="3651" y="739"/>
                  </a:lnTo>
                  <a:lnTo>
                    <a:pt x="3682" y="739"/>
                  </a:lnTo>
                  <a:cubicBezTo>
                    <a:pt x="3782" y="739"/>
                    <a:pt x="3874" y="639"/>
                    <a:pt x="3905" y="546"/>
                  </a:cubicBezTo>
                  <a:cubicBezTo>
                    <a:pt x="3905" y="416"/>
                    <a:pt x="3844" y="316"/>
                    <a:pt x="3713" y="285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5329023" y="3968797"/>
              <a:ext cx="172943" cy="37279"/>
            </a:xfrm>
            <a:custGeom>
              <a:rect b="b" l="l" r="r" t="t"/>
              <a:pathLst>
                <a:path extrusionOk="0" h="870" w="4036">
                  <a:moveTo>
                    <a:pt x="315" y="131"/>
                  </a:moveTo>
                  <a:lnTo>
                    <a:pt x="3774" y="423"/>
                  </a:lnTo>
                  <a:cubicBezTo>
                    <a:pt x="3843" y="454"/>
                    <a:pt x="3905" y="485"/>
                    <a:pt x="3905" y="577"/>
                  </a:cubicBezTo>
                  <a:cubicBezTo>
                    <a:pt x="3905" y="677"/>
                    <a:pt x="3812" y="738"/>
                    <a:pt x="3743" y="738"/>
                  </a:cubicBezTo>
                  <a:lnTo>
                    <a:pt x="3712" y="738"/>
                  </a:lnTo>
                  <a:lnTo>
                    <a:pt x="254" y="423"/>
                  </a:lnTo>
                  <a:cubicBezTo>
                    <a:pt x="192" y="423"/>
                    <a:pt x="123" y="354"/>
                    <a:pt x="123" y="293"/>
                  </a:cubicBezTo>
                  <a:lnTo>
                    <a:pt x="123" y="262"/>
                  </a:lnTo>
                  <a:cubicBezTo>
                    <a:pt x="162" y="193"/>
                    <a:pt x="223" y="131"/>
                    <a:pt x="285" y="131"/>
                  </a:cubicBezTo>
                  <a:close/>
                  <a:moveTo>
                    <a:pt x="285" y="1"/>
                  </a:moveTo>
                  <a:cubicBezTo>
                    <a:pt x="162" y="1"/>
                    <a:pt x="31" y="100"/>
                    <a:pt x="0" y="262"/>
                  </a:cubicBezTo>
                  <a:lnTo>
                    <a:pt x="0" y="293"/>
                  </a:lnTo>
                  <a:cubicBezTo>
                    <a:pt x="0" y="423"/>
                    <a:pt x="93" y="546"/>
                    <a:pt x="254" y="546"/>
                  </a:cubicBezTo>
                  <a:lnTo>
                    <a:pt x="3712" y="869"/>
                  </a:lnTo>
                  <a:lnTo>
                    <a:pt x="3743" y="869"/>
                  </a:lnTo>
                  <a:cubicBezTo>
                    <a:pt x="3905" y="869"/>
                    <a:pt x="4004" y="738"/>
                    <a:pt x="4035" y="615"/>
                  </a:cubicBezTo>
                  <a:lnTo>
                    <a:pt x="4035" y="577"/>
                  </a:lnTo>
                  <a:cubicBezTo>
                    <a:pt x="4035" y="423"/>
                    <a:pt x="3935" y="323"/>
                    <a:pt x="3774" y="293"/>
                  </a:cubicBezTo>
                  <a:lnTo>
                    <a:pt x="315" y="1"/>
                  </a:lnTo>
                  <a:close/>
                </a:path>
              </a:pathLst>
            </a:custGeom>
            <a:solidFill>
              <a:srgbClr val="7C8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5331636" y="4004449"/>
              <a:ext cx="167329" cy="30252"/>
            </a:xfrm>
            <a:custGeom>
              <a:rect b="b" l="l" r="r" t="t"/>
              <a:pathLst>
                <a:path extrusionOk="0" h="706" w="3905">
                  <a:moveTo>
                    <a:pt x="207" y="0"/>
                  </a:moveTo>
                  <a:cubicBezTo>
                    <a:pt x="107" y="0"/>
                    <a:pt x="28" y="85"/>
                    <a:pt x="1" y="198"/>
                  </a:cubicBezTo>
                  <a:cubicBezTo>
                    <a:pt x="1" y="291"/>
                    <a:pt x="62" y="421"/>
                    <a:pt x="193" y="421"/>
                  </a:cubicBezTo>
                  <a:lnTo>
                    <a:pt x="3651" y="706"/>
                  </a:lnTo>
                  <a:lnTo>
                    <a:pt x="3682" y="706"/>
                  </a:lnTo>
                  <a:cubicBezTo>
                    <a:pt x="3782" y="706"/>
                    <a:pt x="3874" y="644"/>
                    <a:pt x="3905" y="514"/>
                  </a:cubicBezTo>
                  <a:cubicBezTo>
                    <a:pt x="3905" y="391"/>
                    <a:pt x="3844" y="291"/>
                    <a:pt x="3713" y="291"/>
                  </a:cubicBezTo>
                  <a:lnTo>
                    <a:pt x="254" y="6"/>
                  </a:lnTo>
                  <a:cubicBezTo>
                    <a:pt x="238" y="2"/>
                    <a:pt x="223" y="0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5329023" y="4001749"/>
              <a:ext cx="172943" cy="35908"/>
            </a:xfrm>
            <a:custGeom>
              <a:rect b="b" l="l" r="r" t="t"/>
              <a:pathLst>
                <a:path extrusionOk="0" h="838" w="4036">
                  <a:moveTo>
                    <a:pt x="315" y="131"/>
                  </a:moveTo>
                  <a:lnTo>
                    <a:pt x="3774" y="423"/>
                  </a:lnTo>
                  <a:cubicBezTo>
                    <a:pt x="3843" y="423"/>
                    <a:pt x="3905" y="484"/>
                    <a:pt x="3905" y="546"/>
                  </a:cubicBezTo>
                  <a:lnTo>
                    <a:pt x="3905" y="577"/>
                  </a:lnTo>
                  <a:cubicBezTo>
                    <a:pt x="3905" y="646"/>
                    <a:pt x="3812" y="707"/>
                    <a:pt x="3743" y="707"/>
                  </a:cubicBezTo>
                  <a:lnTo>
                    <a:pt x="3712" y="707"/>
                  </a:lnTo>
                  <a:lnTo>
                    <a:pt x="254" y="423"/>
                  </a:lnTo>
                  <a:cubicBezTo>
                    <a:pt x="192" y="423"/>
                    <a:pt x="123" y="354"/>
                    <a:pt x="123" y="292"/>
                  </a:cubicBezTo>
                  <a:lnTo>
                    <a:pt x="123" y="261"/>
                  </a:lnTo>
                  <a:cubicBezTo>
                    <a:pt x="162" y="162"/>
                    <a:pt x="223" y="131"/>
                    <a:pt x="285" y="131"/>
                  </a:cubicBezTo>
                  <a:close/>
                  <a:moveTo>
                    <a:pt x="285" y="0"/>
                  </a:moveTo>
                  <a:cubicBezTo>
                    <a:pt x="162" y="0"/>
                    <a:pt x="31" y="100"/>
                    <a:pt x="0" y="231"/>
                  </a:cubicBezTo>
                  <a:lnTo>
                    <a:pt x="0" y="292"/>
                  </a:lnTo>
                  <a:cubicBezTo>
                    <a:pt x="0" y="423"/>
                    <a:pt x="93" y="546"/>
                    <a:pt x="254" y="546"/>
                  </a:cubicBezTo>
                  <a:lnTo>
                    <a:pt x="3712" y="838"/>
                  </a:lnTo>
                  <a:lnTo>
                    <a:pt x="3743" y="838"/>
                  </a:lnTo>
                  <a:cubicBezTo>
                    <a:pt x="3905" y="838"/>
                    <a:pt x="4004" y="738"/>
                    <a:pt x="4035" y="577"/>
                  </a:cubicBezTo>
                  <a:lnTo>
                    <a:pt x="4035" y="546"/>
                  </a:lnTo>
                  <a:cubicBezTo>
                    <a:pt x="4035" y="423"/>
                    <a:pt x="3935" y="292"/>
                    <a:pt x="3774" y="292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7C8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5412665" y="3310192"/>
              <a:ext cx="5656" cy="79701"/>
            </a:xfrm>
            <a:custGeom>
              <a:rect b="b" l="l" r="r" t="t"/>
              <a:pathLst>
                <a:path extrusionOk="0" h="1860" w="132">
                  <a:moveTo>
                    <a:pt x="0" y="0"/>
                  </a:moveTo>
                  <a:lnTo>
                    <a:pt x="0" y="1860"/>
                  </a:lnTo>
                  <a:lnTo>
                    <a:pt x="131" y="186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5604675" y="3411918"/>
              <a:ext cx="61918" cy="60333"/>
            </a:xfrm>
            <a:custGeom>
              <a:rect b="b" l="l" r="r" t="t"/>
              <a:pathLst>
                <a:path extrusionOk="0" h="1408" w="1445">
                  <a:moveTo>
                    <a:pt x="1345" y="1"/>
                  </a:moveTo>
                  <a:lnTo>
                    <a:pt x="0" y="1315"/>
                  </a:lnTo>
                  <a:lnTo>
                    <a:pt x="100" y="1407"/>
                  </a:lnTo>
                  <a:lnTo>
                    <a:pt x="1445" y="62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5165679" y="3410633"/>
              <a:ext cx="60290" cy="60290"/>
            </a:xfrm>
            <a:custGeom>
              <a:rect b="b" l="l" r="r" t="t"/>
              <a:pathLst>
                <a:path extrusionOk="0" h="1407" w="1407">
                  <a:moveTo>
                    <a:pt x="93" y="0"/>
                  </a:moveTo>
                  <a:lnTo>
                    <a:pt x="0" y="92"/>
                  </a:lnTo>
                  <a:lnTo>
                    <a:pt x="1315" y="1406"/>
                  </a:lnTo>
                  <a:lnTo>
                    <a:pt x="1407" y="134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5279617" y="3334874"/>
              <a:ext cx="35608" cy="77087"/>
            </a:xfrm>
            <a:custGeom>
              <a:rect b="b" l="l" r="r" t="t"/>
              <a:pathLst>
                <a:path extrusionOk="0" h="1799" w="831">
                  <a:moveTo>
                    <a:pt x="93" y="0"/>
                  </a:moveTo>
                  <a:lnTo>
                    <a:pt x="1" y="70"/>
                  </a:lnTo>
                  <a:lnTo>
                    <a:pt x="700" y="1799"/>
                  </a:lnTo>
                  <a:lnTo>
                    <a:pt x="831" y="173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5517048" y="3336502"/>
              <a:ext cx="35608" cy="75459"/>
            </a:xfrm>
            <a:custGeom>
              <a:rect b="b" l="l" r="r" t="t"/>
              <a:pathLst>
                <a:path extrusionOk="0" h="1761" w="831">
                  <a:moveTo>
                    <a:pt x="700" y="1"/>
                  </a:moveTo>
                  <a:lnTo>
                    <a:pt x="1" y="1730"/>
                  </a:lnTo>
                  <a:lnTo>
                    <a:pt x="124" y="1761"/>
                  </a:lnTo>
                  <a:lnTo>
                    <a:pt x="831" y="32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5665265" y="3524228"/>
              <a:ext cx="75459" cy="35951"/>
            </a:xfrm>
            <a:custGeom>
              <a:rect b="b" l="l" r="r" t="t"/>
              <a:pathLst>
                <a:path extrusionOk="0" h="839" w="1761">
                  <a:moveTo>
                    <a:pt x="1729" y="0"/>
                  </a:moveTo>
                  <a:lnTo>
                    <a:pt x="0" y="738"/>
                  </a:lnTo>
                  <a:lnTo>
                    <a:pt x="31" y="838"/>
                  </a:lnTo>
                  <a:lnTo>
                    <a:pt x="1760" y="131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5090263" y="3524228"/>
              <a:ext cx="76787" cy="35951"/>
            </a:xfrm>
            <a:custGeom>
              <a:rect b="b" l="l" r="r" t="t"/>
              <a:pathLst>
                <a:path extrusionOk="0" h="839" w="1792">
                  <a:moveTo>
                    <a:pt x="31" y="0"/>
                  </a:moveTo>
                  <a:lnTo>
                    <a:pt x="0" y="100"/>
                  </a:lnTo>
                  <a:lnTo>
                    <a:pt x="1730" y="838"/>
                  </a:lnTo>
                  <a:lnTo>
                    <a:pt x="1791" y="70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4711557" y="3399406"/>
              <a:ext cx="102797" cy="83686"/>
            </a:xfrm>
            <a:custGeom>
              <a:rect b="b" l="l" r="r" t="t"/>
              <a:pathLst>
                <a:path extrusionOk="0" h="1953" w="2399">
                  <a:moveTo>
                    <a:pt x="0" y="1"/>
                  </a:moveTo>
                  <a:lnTo>
                    <a:pt x="0" y="1953"/>
                  </a:lnTo>
                  <a:lnTo>
                    <a:pt x="2398" y="1953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4862388" y="3396792"/>
              <a:ext cx="71474" cy="5613"/>
            </a:xfrm>
            <a:custGeom>
              <a:rect b="b" l="l" r="r" t="t"/>
              <a:pathLst>
                <a:path extrusionOk="0" h="131" w="1668">
                  <a:moveTo>
                    <a:pt x="0" y="0"/>
                  </a:moveTo>
                  <a:lnTo>
                    <a:pt x="0" y="131"/>
                  </a:lnTo>
                  <a:lnTo>
                    <a:pt x="1668" y="13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4862388" y="3480435"/>
              <a:ext cx="144276" cy="5613"/>
            </a:xfrm>
            <a:custGeom>
              <a:rect b="b" l="l" r="r" t="t"/>
              <a:pathLst>
                <a:path extrusionOk="0" h="131" w="3367">
                  <a:moveTo>
                    <a:pt x="0" y="0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4862388" y="3453097"/>
              <a:ext cx="144276" cy="5313"/>
            </a:xfrm>
            <a:custGeom>
              <a:rect b="b" l="l" r="r" t="t"/>
              <a:pathLst>
                <a:path extrusionOk="0" h="124" w="3367">
                  <a:moveTo>
                    <a:pt x="0" y="0"/>
                  </a:moveTo>
                  <a:lnTo>
                    <a:pt x="0" y="123"/>
                  </a:lnTo>
                  <a:lnTo>
                    <a:pt x="3366" y="123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4862388" y="3427087"/>
              <a:ext cx="144276" cy="5313"/>
            </a:xfrm>
            <a:custGeom>
              <a:rect b="b" l="l" r="r" t="t"/>
              <a:pathLst>
                <a:path extrusionOk="0" h="124" w="3367">
                  <a:moveTo>
                    <a:pt x="0" y="0"/>
                  </a:moveTo>
                  <a:lnTo>
                    <a:pt x="0" y="123"/>
                  </a:lnTo>
                  <a:lnTo>
                    <a:pt x="3366" y="123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4711557" y="3565407"/>
              <a:ext cx="102797" cy="82358"/>
            </a:xfrm>
            <a:custGeom>
              <a:rect b="b" l="l" r="r" t="t"/>
              <a:pathLst>
                <a:path extrusionOk="0" h="1922" w="2399">
                  <a:moveTo>
                    <a:pt x="0" y="0"/>
                  </a:moveTo>
                  <a:lnTo>
                    <a:pt x="0" y="1921"/>
                  </a:lnTo>
                  <a:lnTo>
                    <a:pt x="2398" y="1921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4862388" y="3562750"/>
              <a:ext cx="71474" cy="5656"/>
            </a:xfrm>
            <a:custGeom>
              <a:rect b="b" l="l" r="r" t="t"/>
              <a:pathLst>
                <a:path extrusionOk="0" h="132" w="1668">
                  <a:moveTo>
                    <a:pt x="0" y="1"/>
                  </a:moveTo>
                  <a:lnTo>
                    <a:pt x="0" y="131"/>
                  </a:lnTo>
                  <a:lnTo>
                    <a:pt x="1668" y="131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4862388" y="3645065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2"/>
                  </a:lnTo>
                  <a:lnTo>
                    <a:pt x="3366" y="132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4862388" y="3619055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2"/>
            <p:cNvSpPr/>
            <p:nvPr/>
          </p:nvSpPr>
          <p:spPr>
            <a:xfrm>
              <a:off x="4862388" y="3593045"/>
              <a:ext cx="144276" cy="5313"/>
            </a:xfrm>
            <a:custGeom>
              <a:rect b="b" l="l" r="r" t="t"/>
              <a:pathLst>
                <a:path extrusionOk="0" h="124" w="3367">
                  <a:moveTo>
                    <a:pt x="0" y="1"/>
                  </a:moveTo>
                  <a:lnTo>
                    <a:pt x="0" y="124"/>
                  </a:lnTo>
                  <a:lnTo>
                    <a:pt x="3366" y="124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2"/>
            <p:cNvSpPr/>
            <p:nvPr/>
          </p:nvSpPr>
          <p:spPr>
            <a:xfrm>
              <a:off x="4711557" y="3730037"/>
              <a:ext cx="102797" cy="84029"/>
            </a:xfrm>
            <a:custGeom>
              <a:rect b="b" l="l" r="r" t="t"/>
              <a:pathLst>
                <a:path extrusionOk="0" h="1961" w="2399">
                  <a:moveTo>
                    <a:pt x="0" y="1"/>
                  </a:moveTo>
                  <a:lnTo>
                    <a:pt x="0" y="1961"/>
                  </a:lnTo>
                  <a:lnTo>
                    <a:pt x="2398" y="1961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2"/>
            <p:cNvSpPr/>
            <p:nvPr/>
          </p:nvSpPr>
          <p:spPr>
            <a:xfrm>
              <a:off x="4862388" y="3727423"/>
              <a:ext cx="71474" cy="5613"/>
            </a:xfrm>
            <a:custGeom>
              <a:rect b="b" l="l" r="r" t="t"/>
              <a:pathLst>
                <a:path extrusionOk="0" h="131" w="1668">
                  <a:moveTo>
                    <a:pt x="0" y="0"/>
                  </a:moveTo>
                  <a:lnTo>
                    <a:pt x="0" y="131"/>
                  </a:lnTo>
                  <a:lnTo>
                    <a:pt x="1668" y="13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2"/>
            <p:cNvSpPr/>
            <p:nvPr/>
          </p:nvSpPr>
          <p:spPr>
            <a:xfrm>
              <a:off x="4862388" y="3811066"/>
              <a:ext cx="144276" cy="5613"/>
            </a:xfrm>
            <a:custGeom>
              <a:rect b="b" l="l" r="r" t="t"/>
              <a:pathLst>
                <a:path extrusionOk="0" h="131" w="3367">
                  <a:moveTo>
                    <a:pt x="0" y="0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4862388" y="3783728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0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4862388" y="3759046"/>
              <a:ext cx="144276" cy="5613"/>
            </a:xfrm>
            <a:custGeom>
              <a:rect b="b" l="l" r="r" t="t"/>
              <a:pathLst>
                <a:path extrusionOk="0" h="131" w="3367">
                  <a:moveTo>
                    <a:pt x="0" y="0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2"/>
            <p:cNvSpPr/>
            <p:nvPr/>
          </p:nvSpPr>
          <p:spPr>
            <a:xfrm>
              <a:off x="4711557" y="3896338"/>
              <a:ext cx="102797" cy="83686"/>
            </a:xfrm>
            <a:custGeom>
              <a:rect b="b" l="l" r="r" t="t"/>
              <a:pathLst>
                <a:path extrusionOk="0" h="1953" w="2399">
                  <a:moveTo>
                    <a:pt x="0" y="1"/>
                  </a:moveTo>
                  <a:lnTo>
                    <a:pt x="0" y="1953"/>
                  </a:lnTo>
                  <a:lnTo>
                    <a:pt x="2398" y="1953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2"/>
            <p:cNvSpPr/>
            <p:nvPr/>
          </p:nvSpPr>
          <p:spPr>
            <a:xfrm>
              <a:off x="4862388" y="3893381"/>
              <a:ext cx="71474" cy="5656"/>
            </a:xfrm>
            <a:custGeom>
              <a:rect b="b" l="l" r="r" t="t"/>
              <a:pathLst>
                <a:path extrusionOk="0" h="132" w="1668">
                  <a:moveTo>
                    <a:pt x="0" y="1"/>
                  </a:moveTo>
                  <a:lnTo>
                    <a:pt x="0" y="131"/>
                  </a:lnTo>
                  <a:lnTo>
                    <a:pt x="1668" y="131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62388" y="3977025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2388" y="3949686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62388" y="3923676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5824324" y="3399406"/>
              <a:ext cx="102754" cy="83686"/>
            </a:xfrm>
            <a:custGeom>
              <a:rect b="b" l="l" r="r" t="t"/>
              <a:pathLst>
                <a:path extrusionOk="0" h="1953" w="2398">
                  <a:moveTo>
                    <a:pt x="0" y="1"/>
                  </a:moveTo>
                  <a:lnTo>
                    <a:pt x="0" y="1953"/>
                  </a:lnTo>
                  <a:lnTo>
                    <a:pt x="2398" y="1953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5975155" y="3396792"/>
              <a:ext cx="71474" cy="5613"/>
            </a:xfrm>
            <a:custGeom>
              <a:rect b="b" l="l" r="r" t="t"/>
              <a:pathLst>
                <a:path extrusionOk="0" h="131" w="1668">
                  <a:moveTo>
                    <a:pt x="0" y="0"/>
                  </a:moveTo>
                  <a:lnTo>
                    <a:pt x="0" y="131"/>
                  </a:lnTo>
                  <a:lnTo>
                    <a:pt x="1668" y="13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5975155" y="3480435"/>
              <a:ext cx="144276" cy="5613"/>
            </a:xfrm>
            <a:custGeom>
              <a:rect b="b" l="l" r="r" t="t"/>
              <a:pathLst>
                <a:path extrusionOk="0" h="131" w="3367">
                  <a:moveTo>
                    <a:pt x="0" y="0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5975155" y="3453097"/>
              <a:ext cx="144276" cy="5313"/>
            </a:xfrm>
            <a:custGeom>
              <a:rect b="b" l="l" r="r" t="t"/>
              <a:pathLst>
                <a:path extrusionOk="0" h="124" w="3367">
                  <a:moveTo>
                    <a:pt x="0" y="0"/>
                  </a:moveTo>
                  <a:lnTo>
                    <a:pt x="0" y="123"/>
                  </a:lnTo>
                  <a:lnTo>
                    <a:pt x="3366" y="123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5975155" y="3427087"/>
              <a:ext cx="144276" cy="5313"/>
            </a:xfrm>
            <a:custGeom>
              <a:rect b="b" l="l" r="r" t="t"/>
              <a:pathLst>
                <a:path extrusionOk="0" h="124" w="3367">
                  <a:moveTo>
                    <a:pt x="0" y="0"/>
                  </a:moveTo>
                  <a:lnTo>
                    <a:pt x="0" y="123"/>
                  </a:lnTo>
                  <a:lnTo>
                    <a:pt x="3366" y="123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5824324" y="3565407"/>
              <a:ext cx="102754" cy="82358"/>
            </a:xfrm>
            <a:custGeom>
              <a:rect b="b" l="l" r="r" t="t"/>
              <a:pathLst>
                <a:path extrusionOk="0" h="1922" w="2398">
                  <a:moveTo>
                    <a:pt x="0" y="0"/>
                  </a:moveTo>
                  <a:lnTo>
                    <a:pt x="0" y="1921"/>
                  </a:lnTo>
                  <a:lnTo>
                    <a:pt x="2398" y="1921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5975155" y="3562750"/>
              <a:ext cx="71474" cy="5656"/>
            </a:xfrm>
            <a:custGeom>
              <a:rect b="b" l="l" r="r" t="t"/>
              <a:pathLst>
                <a:path extrusionOk="0" h="132" w="1668">
                  <a:moveTo>
                    <a:pt x="0" y="1"/>
                  </a:moveTo>
                  <a:lnTo>
                    <a:pt x="0" y="131"/>
                  </a:lnTo>
                  <a:lnTo>
                    <a:pt x="1668" y="131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5975155" y="3645065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2"/>
                  </a:lnTo>
                  <a:lnTo>
                    <a:pt x="3366" y="132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5975155" y="3619055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5975155" y="3593045"/>
              <a:ext cx="144276" cy="5313"/>
            </a:xfrm>
            <a:custGeom>
              <a:rect b="b" l="l" r="r" t="t"/>
              <a:pathLst>
                <a:path extrusionOk="0" h="124" w="3367">
                  <a:moveTo>
                    <a:pt x="0" y="1"/>
                  </a:moveTo>
                  <a:lnTo>
                    <a:pt x="0" y="124"/>
                  </a:lnTo>
                  <a:lnTo>
                    <a:pt x="3366" y="124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5824324" y="3730037"/>
              <a:ext cx="102754" cy="84029"/>
            </a:xfrm>
            <a:custGeom>
              <a:rect b="b" l="l" r="r" t="t"/>
              <a:pathLst>
                <a:path extrusionOk="0" h="1961" w="2398">
                  <a:moveTo>
                    <a:pt x="0" y="1"/>
                  </a:moveTo>
                  <a:lnTo>
                    <a:pt x="0" y="1961"/>
                  </a:lnTo>
                  <a:lnTo>
                    <a:pt x="2398" y="1961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5975155" y="3727423"/>
              <a:ext cx="71474" cy="5613"/>
            </a:xfrm>
            <a:custGeom>
              <a:rect b="b" l="l" r="r" t="t"/>
              <a:pathLst>
                <a:path extrusionOk="0" h="131" w="1668">
                  <a:moveTo>
                    <a:pt x="0" y="0"/>
                  </a:moveTo>
                  <a:lnTo>
                    <a:pt x="0" y="131"/>
                  </a:lnTo>
                  <a:lnTo>
                    <a:pt x="1668" y="13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5975155" y="3811066"/>
              <a:ext cx="144276" cy="5613"/>
            </a:xfrm>
            <a:custGeom>
              <a:rect b="b" l="l" r="r" t="t"/>
              <a:pathLst>
                <a:path extrusionOk="0" h="131" w="3367">
                  <a:moveTo>
                    <a:pt x="0" y="0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5975155" y="3783728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0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5975155" y="3759046"/>
              <a:ext cx="144276" cy="5613"/>
            </a:xfrm>
            <a:custGeom>
              <a:rect b="b" l="l" r="r" t="t"/>
              <a:pathLst>
                <a:path extrusionOk="0" h="131" w="3367">
                  <a:moveTo>
                    <a:pt x="0" y="0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5824324" y="3896338"/>
              <a:ext cx="102754" cy="83686"/>
            </a:xfrm>
            <a:custGeom>
              <a:rect b="b" l="l" r="r" t="t"/>
              <a:pathLst>
                <a:path extrusionOk="0" h="1953" w="2398">
                  <a:moveTo>
                    <a:pt x="0" y="1"/>
                  </a:moveTo>
                  <a:lnTo>
                    <a:pt x="0" y="1953"/>
                  </a:lnTo>
                  <a:lnTo>
                    <a:pt x="2398" y="1953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5975155" y="3893381"/>
              <a:ext cx="71474" cy="5656"/>
            </a:xfrm>
            <a:custGeom>
              <a:rect b="b" l="l" r="r" t="t"/>
              <a:pathLst>
                <a:path extrusionOk="0" h="132" w="1668">
                  <a:moveTo>
                    <a:pt x="0" y="1"/>
                  </a:moveTo>
                  <a:lnTo>
                    <a:pt x="0" y="131"/>
                  </a:lnTo>
                  <a:lnTo>
                    <a:pt x="1668" y="131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5975155" y="3977025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5975155" y="3949686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5975155" y="3923676"/>
              <a:ext cx="144276" cy="5656"/>
            </a:xfrm>
            <a:custGeom>
              <a:rect b="b" l="l" r="r" t="t"/>
              <a:pathLst>
                <a:path extrusionOk="0" h="132" w="3367">
                  <a:moveTo>
                    <a:pt x="0" y="1"/>
                  </a:moveTo>
                  <a:lnTo>
                    <a:pt x="0" y="131"/>
                  </a:lnTo>
                  <a:lnTo>
                    <a:pt x="3366" y="131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6109832" y="2898532"/>
              <a:ext cx="5313" cy="196296"/>
            </a:xfrm>
            <a:custGeom>
              <a:rect b="b" l="l" r="r" t="t"/>
              <a:pathLst>
                <a:path extrusionOk="0" h="4581" w="124">
                  <a:moveTo>
                    <a:pt x="0" y="0"/>
                  </a:moveTo>
                  <a:lnTo>
                    <a:pt x="0" y="4581"/>
                  </a:lnTo>
                  <a:lnTo>
                    <a:pt x="123" y="458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6093378" y="2865580"/>
              <a:ext cx="36894" cy="35951"/>
            </a:xfrm>
            <a:custGeom>
              <a:rect b="b" l="l" r="r" t="t"/>
              <a:pathLst>
                <a:path extrusionOk="0" h="839" w="861">
                  <a:moveTo>
                    <a:pt x="446" y="132"/>
                  </a:moveTo>
                  <a:cubicBezTo>
                    <a:pt x="607" y="132"/>
                    <a:pt x="730" y="262"/>
                    <a:pt x="730" y="424"/>
                  </a:cubicBezTo>
                  <a:cubicBezTo>
                    <a:pt x="730" y="577"/>
                    <a:pt x="607" y="708"/>
                    <a:pt x="446" y="708"/>
                  </a:cubicBezTo>
                  <a:cubicBezTo>
                    <a:pt x="284" y="708"/>
                    <a:pt x="123" y="577"/>
                    <a:pt x="123" y="424"/>
                  </a:cubicBezTo>
                  <a:cubicBezTo>
                    <a:pt x="123" y="262"/>
                    <a:pt x="284" y="132"/>
                    <a:pt x="446" y="132"/>
                  </a:cubicBezTo>
                  <a:close/>
                  <a:moveTo>
                    <a:pt x="446" y="1"/>
                  </a:moveTo>
                  <a:cubicBezTo>
                    <a:pt x="192" y="1"/>
                    <a:pt x="0" y="193"/>
                    <a:pt x="0" y="424"/>
                  </a:cubicBezTo>
                  <a:cubicBezTo>
                    <a:pt x="0" y="646"/>
                    <a:pt x="192" y="839"/>
                    <a:pt x="446" y="839"/>
                  </a:cubicBezTo>
                  <a:cubicBezTo>
                    <a:pt x="669" y="839"/>
                    <a:pt x="861" y="646"/>
                    <a:pt x="861" y="424"/>
                  </a:cubicBezTo>
                  <a:cubicBezTo>
                    <a:pt x="861" y="193"/>
                    <a:pt x="669" y="1"/>
                    <a:pt x="446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715499" y="2898532"/>
              <a:ext cx="5656" cy="196296"/>
            </a:xfrm>
            <a:custGeom>
              <a:rect b="b" l="l" r="r" t="t"/>
              <a:pathLst>
                <a:path extrusionOk="0" h="4581" w="132">
                  <a:moveTo>
                    <a:pt x="1" y="0"/>
                  </a:moveTo>
                  <a:lnTo>
                    <a:pt x="1" y="4581"/>
                  </a:lnTo>
                  <a:lnTo>
                    <a:pt x="131" y="458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700330" y="2865580"/>
              <a:ext cx="37279" cy="35951"/>
            </a:xfrm>
            <a:custGeom>
              <a:rect b="b" l="l" r="r" t="t"/>
              <a:pathLst>
                <a:path extrusionOk="0" h="839" w="870">
                  <a:moveTo>
                    <a:pt x="424" y="132"/>
                  </a:moveTo>
                  <a:cubicBezTo>
                    <a:pt x="616" y="132"/>
                    <a:pt x="739" y="262"/>
                    <a:pt x="739" y="424"/>
                  </a:cubicBezTo>
                  <a:cubicBezTo>
                    <a:pt x="739" y="577"/>
                    <a:pt x="616" y="708"/>
                    <a:pt x="424" y="708"/>
                  </a:cubicBezTo>
                  <a:cubicBezTo>
                    <a:pt x="262" y="708"/>
                    <a:pt x="132" y="577"/>
                    <a:pt x="132" y="424"/>
                  </a:cubicBezTo>
                  <a:cubicBezTo>
                    <a:pt x="132" y="262"/>
                    <a:pt x="262" y="132"/>
                    <a:pt x="424" y="132"/>
                  </a:cubicBezTo>
                  <a:close/>
                  <a:moveTo>
                    <a:pt x="424" y="1"/>
                  </a:moveTo>
                  <a:cubicBezTo>
                    <a:pt x="193" y="1"/>
                    <a:pt x="1" y="193"/>
                    <a:pt x="1" y="424"/>
                  </a:cubicBezTo>
                  <a:cubicBezTo>
                    <a:pt x="1" y="646"/>
                    <a:pt x="193" y="839"/>
                    <a:pt x="424" y="839"/>
                  </a:cubicBezTo>
                  <a:cubicBezTo>
                    <a:pt x="677" y="839"/>
                    <a:pt x="869" y="646"/>
                    <a:pt x="869" y="424"/>
                  </a:cubicBezTo>
                  <a:cubicBezTo>
                    <a:pt x="869" y="193"/>
                    <a:pt x="677" y="1"/>
                    <a:pt x="424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5180805" y="3196554"/>
              <a:ext cx="469336" cy="10927"/>
            </a:xfrm>
            <a:custGeom>
              <a:rect b="b" l="l" r="r" t="t"/>
              <a:pathLst>
                <a:path extrusionOk="0" h="255" w="10953">
                  <a:moveTo>
                    <a:pt x="124" y="1"/>
                  </a:moveTo>
                  <a:cubicBezTo>
                    <a:pt x="62" y="1"/>
                    <a:pt x="1" y="62"/>
                    <a:pt x="1" y="124"/>
                  </a:cubicBezTo>
                  <a:cubicBezTo>
                    <a:pt x="1" y="193"/>
                    <a:pt x="62" y="254"/>
                    <a:pt x="124" y="254"/>
                  </a:cubicBezTo>
                  <a:lnTo>
                    <a:pt x="10822" y="254"/>
                  </a:lnTo>
                  <a:cubicBezTo>
                    <a:pt x="10883" y="254"/>
                    <a:pt x="10953" y="193"/>
                    <a:pt x="10953" y="124"/>
                  </a:cubicBezTo>
                  <a:cubicBezTo>
                    <a:pt x="10953" y="62"/>
                    <a:pt x="10883" y="1"/>
                    <a:pt x="10822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5049085" y="3247288"/>
              <a:ext cx="732778" cy="10884"/>
            </a:xfrm>
            <a:custGeom>
              <a:rect b="b" l="l" r="r" t="t"/>
              <a:pathLst>
                <a:path extrusionOk="0" h="254" w="17101">
                  <a:moveTo>
                    <a:pt x="124" y="0"/>
                  </a:moveTo>
                  <a:cubicBezTo>
                    <a:pt x="62" y="0"/>
                    <a:pt x="1" y="31"/>
                    <a:pt x="1" y="123"/>
                  </a:cubicBezTo>
                  <a:cubicBezTo>
                    <a:pt x="1" y="192"/>
                    <a:pt x="62" y="254"/>
                    <a:pt x="124" y="254"/>
                  </a:cubicBezTo>
                  <a:lnTo>
                    <a:pt x="16970" y="254"/>
                  </a:lnTo>
                  <a:cubicBezTo>
                    <a:pt x="17070" y="254"/>
                    <a:pt x="17101" y="192"/>
                    <a:pt x="17101" y="123"/>
                  </a:cubicBezTo>
                  <a:cubicBezTo>
                    <a:pt x="17101" y="31"/>
                    <a:pt x="17070" y="0"/>
                    <a:pt x="16970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6480312" y="3986923"/>
              <a:ext cx="205851" cy="581603"/>
            </a:xfrm>
            <a:custGeom>
              <a:rect b="b" l="l" r="r" t="t"/>
              <a:pathLst>
                <a:path extrusionOk="0" h="13573" w="4804">
                  <a:moveTo>
                    <a:pt x="1691" y="0"/>
                  </a:moveTo>
                  <a:lnTo>
                    <a:pt x="1691" y="0"/>
                  </a:lnTo>
                  <a:cubicBezTo>
                    <a:pt x="0" y="6494"/>
                    <a:pt x="1853" y="10983"/>
                    <a:pt x="2590" y="13027"/>
                  </a:cubicBezTo>
                  <a:lnTo>
                    <a:pt x="4512" y="13572"/>
                  </a:lnTo>
                  <a:cubicBezTo>
                    <a:pt x="4804" y="8869"/>
                    <a:pt x="4642" y="3612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6519819" y="3983966"/>
              <a:ext cx="160773" cy="584560"/>
            </a:xfrm>
            <a:custGeom>
              <a:rect b="b" l="l" r="r" t="t"/>
              <a:pathLst>
                <a:path extrusionOk="0" h="13642" w="3752">
                  <a:moveTo>
                    <a:pt x="769" y="0"/>
                  </a:moveTo>
                  <a:cubicBezTo>
                    <a:pt x="738" y="0"/>
                    <a:pt x="708" y="31"/>
                    <a:pt x="708" y="69"/>
                  </a:cubicBezTo>
                  <a:cubicBezTo>
                    <a:pt x="193" y="1991"/>
                    <a:pt x="1" y="3751"/>
                    <a:pt x="1" y="5318"/>
                  </a:cubicBezTo>
                  <a:cubicBezTo>
                    <a:pt x="1" y="9000"/>
                    <a:pt x="1092" y="11689"/>
                    <a:pt x="1607" y="13134"/>
                  </a:cubicBezTo>
                  <a:lnTo>
                    <a:pt x="1730" y="13096"/>
                  </a:lnTo>
                  <a:cubicBezTo>
                    <a:pt x="1223" y="11628"/>
                    <a:pt x="131" y="9000"/>
                    <a:pt x="131" y="5318"/>
                  </a:cubicBezTo>
                  <a:cubicBezTo>
                    <a:pt x="131" y="3784"/>
                    <a:pt x="315" y="2095"/>
                    <a:pt x="806" y="223"/>
                  </a:cubicBezTo>
                  <a:lnTo>
                    <a:pt x="806" y="223"/>
                  </a:lnTo>
                  <a:cubicBezTo>
                    <a:pt x="3031" y="3062"/>
                    <a:pt x="3621" y="6880"/>
                    <a:pt x="3621" y="10667"/>
                  </a:cubicBezTo>
                  <a:cubicBezTo>
                    <a:pt x="3621" y="11659"/>
                    <a:pt x="3590" y="12650"/>
                    <a:pt x="3528" y="13641"/>
                  </a:cubicBezTo>
                  <a:lnTo>
                    <a:pt x="3651" y="13641"/>
                  </a:lnTo>
                  <a:cubicBezTo>
                    <a:pt x="3720" y="12681"/>
                    <a:pt x="3751" y="11659"/>
                    <a:pt x="3751" y="10667"/>
                  </a:cubicBezTo>
                  <a:cubicBezTo>
                    <a:pt x="3751" y="6825"/>
                    <a:pt x="3144" y="2913"/>
                    <a:pt x="838" y="31"/>
                  </a:cubicBezTo>
                  <a:cubicBezTo>
                    <a:pt x="808" y="0"/>
                    <a:pt x="769" y="0"/>
                    <a:pt x="769" y="0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6550114" y="3986923"/>
              <a:ext cx="82401" cy="577661"/>
            </a:xfrm>
            <a:custGeom>
              <a:rect b="b" l="l" r="r" t="t"/>
              <a:pathLst>
                <a:path extrusionOk="0" h="13481" w="1923">
                  <a:moveTo>
                    <a:pt x="1" y="0"/>
                  </a:moveTo>
                  <a:cubicBezTo>
                    <a:pt x="1" y="0"/>
                    <a:pt x="639" y="8262"/>
                    <a:pt x="1791" y="13480"/>
                  </a:cubicBezTo>
                  <a:lnTo>
                    <a:pt x="1922" y="13450"/>
                  </a:lnTo>
                  <a:cubicBezTo>
                    <a:pt x="1346" y="10852"/>
                    <a:pt x="900" y="7493"/>
                    <a:pt x="577" y="4765"/>
                  </a:cubicBezTo>
                  <a:cubicBezTo>
                    <a:pt x="446" y="3420"/>
                    <a:pt x="324" y="2237"/>
                    <a:pt x="254" y="1376"/>
                  </a:cubicBezTo>
                  <a:cubicBezTo>
                    <a:pt x="193" y="961"/>
                    <a:pt x="193" y="607"/>
                    <a:pt x="162" y="346"/>
                  </a:cubicBezTo>
                  <a:cubicBezTo>
                    <a:pt x="131" y="123"/>
                    <a:pt x="131" y="0"/>
                    <a:pt x="131" y="0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6544543" y="3986923"/>
              <a:ext cx="64575" cy="573376"/>
            </a:xfrm>
            <a:custGeom>
              <a:rect b="b" l="l" r="r" t="t"/>
              <a:pathLst>
                <a:path extrusionOk="0" h="13381" w="1507">
                  <a:moveTo>
                    <a:pt x="131" y="0"/>
                  </a:moveTo>
                  <a:cubicBezTo>
                    <a:pt x="131" y="0"/>
                    <a:pt x="0" y="992"/>
                    <a:pt x="0" y="2721"/>
                  </a:cubicBezTo>
                  <a:cubicBezTo>
                    <a:pt x="0" y="5149"/>
                    <a:pt x="261" y="8992"/>
                    <a:pt x="1383" y="13380"/>
                  </a:cubicBezTo>
                  <a:lnTo>
                    <a:pt x="1506" y="13350"/>
                  </a:lnTo>
                  <a:cubicBezTo>
                    <a:pt x="384" y="8961"/>
                    <a:pt x="131" y="5119"/>
                    <a:pt x="131" y="2721"/>
                  </a:cubicBezTo>
                  <a:cubicBezTo>
                    <a:pt x="131" y="1852"/>
                    <a:pt x="161" y="1184"/>
                    <a:pt x="192" y="730"/>
                  </a:cubicBezTo>
                  <a:cubicBezTo>
                    <a:pt x="231" y="477"/>
                    <a:pt x="231" y="315"/>
                    <a:pt x="231" y="192"/>
                  </a:cubicBezTo>
                  <a:cubicBezTo>
                    <a:pt x="261" y="62"/>
                    <a:pt x="261" y="0"/>
                    <a:pt x="261" y="0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6550114" y="3985252"/>
              <a:ext cx="97527" cy="576375"/>
            </a:xfrm>
            <a:custGeom>
              <a:rect b="b" l="l" r="r" t="t"/>
              <a:pathLst>
                <a:path extrusionOk="0" h="13451" w="2276">
                  <a:moveTo>
                    <a:pt x="131" y="1"/>
                  </a:moveTo>
                  <a:lnTo>
                    <a:pt x="1" y="70"/>
                  </a:lnTo>
                  <a:cubicBezTo>
                    <a:pt x="324" y="839"/>
                    <a:pt x="608" y="2053"/>
                    <a:pt x="869" y="3428"/>
                  </a:cubicBezTo>
                  <a:cubicBezTo>
                    <a:pt x="1253" y="5542"/>
                    <a:pt x="1569" y="8040"/>
                    <a:pt x="1791" y="10030"/>
                  </a:cubicBezTo>
                  <a:cubicBezTo>
                    <a:pt x="1891" y="10991"/>
                    <a:pt x="1984" y="11852"/>
                    <a:pt x="2053" y="12459"/>
                  </a:cubicBezTo>
                  <a:cubicBezTo>
                    <a:pt x="2083" y="12781"/>
                    <a:pt x="2083" y="13004"/>
                    <a:pt x="2114" y="13196"/>
                  </a:cubicBezTo>
                  <a:cubicBezTo>
                    <a:pt x="2114" y="13358"/>
                    <a:pt x="2145" y="13450"/>
                    <a:pt x="2145" y="13450"/>
                  </a:cubicBezTo>
                  <a:lnTo>
                    <a:pt x="2276" y="13419"/>
                  </a:lnTo>
                  <a:cubicBezTo>
                    <a:pt x="2276" y="13419"/>
                    <a:pt x="2053" y="10860"/>
                    <a:pt x="1668" y="7878"/>
                  </a:cubicBezTo>
                  <a:cubicBezTo>
                    <a:pt x="1476" y="6380"/>
                    <a:pt x="1253" y="4804"/>
                    <a:pt x="992" y="3398"/>
                  </a:cubicBezTo>
                  <a:cubicBezTo>
                    <a:pt x="739" y="2022"/>
                    <a:pt x="446" y="808"/>
                    <a:pt x="131" y="1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6550114" y="3985252"/>
              <a:ext cx="111367" cy="576375"/>
            </a:xfrm>
            <a:custGeom>
              <a:rect b="b" l="l" r="r" t="t"/>
              <a:pathLst>
                <a:path extrusionOk="0" h="13451" w="2599">
                  <a:moveTo>
                    <a:pt x="131" y="1"/>
                  </a:moveTo>
                  <a:lnTo>
                    <a:pt x="1" y="70"/>
                  </a:lnTo>
                  <a:cubicBezTo>
                    <a:pt x="1184" y="1730"/>
                    <a:pt x="1791" y="4681"/>
                    <a:pt x="2114" y="7371"/>
                  </a:cubicBezTo>
                  <a:cubicBezTo>
                    <a:pt x="2437" y="10092"/>
                    <a:pt x="2468" y="12559"/>
                    <a:pt x="2468" y="13258"/>
                  </a:cubicBezTo>
                  <a:lnTo>
                    <a:pt x="2468" y="13450"/>
                  </a:lnTo>
                  <a:lnTo>
                    <a:pt x="2598" y="13450"/>
                  </a:lnTo>
                  <a:lnTo>
                    <a:pt x="2598" y="13258"/>
                  </a:lnTo>
                  <a:cubicBezTo>
                    <a:pt x="2598" y="12559"/>
                    <a:pt x="2560" y="10092"/>
                    <a:pt x="2245" y="7371"/>
                  </a:cubicBezTo>
                  <a:cubicBezTo>
                    <a:pt x="1922" y="4650"/>
                    <a:pt x="1315" y="1699"/>
                    <a:pt x="131" y="1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6366374" y="4168050"/>
              <a:ext cx="245702" cy="426486"/>
            </a:xfrm>
            <a:custGeom>
              <a:rect b="b" l="l" r="r" t="t"/>
              <a:pathLst>
                <a:path extrusionOk="0" h="9953" w="5734">
                  <a:moveTo>
                    <a:pt x="477" y="0"/>
                  </a:moveTo>
                  <a:lnTo>
                    <a:pt x="477" y="0"/>
                  </a:lnTo>
                  <a:cubicBezTo>
                    <a:pt x="0" y="5188"/>
                    <a:pt x="2621" y="8323"/>
                    <a:pt x="3743" y="9799"/>
                  </a:cubicBezTo>
                  <a:lnTo>
                    <a:pt x="5734" y="9953"/>
                  </a:lnTo>
                  <a:cubicBezTo>
                    <a:pt x="5157" y="6302"/>
                    <a:pt x="4035" y="2337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6381500" y="4164065"/>
              <a:ext cx="233233" cy="430471"/>
            </a:xfrm>
            <a:custGeom>
              <a:rect b="b" l="l" r="r" t="t"/>
              <a:pathLst>
                <a:path extrusionOk="0" h="10046" w="5443">
                  <a:moveTo>
                    <a:pt x="124" y="1"/>
                  </a:moveTo>
                  <a:cubicBezTo>
                    <a:pt x="116" y="1"/>
                    <a:pt x="108" y="9"/>
                    <a:pt x="93" y="24"/>
                  </a:cubicBezTo>
                  <a:cubicBezTo>
                    <a:pt x="62" y="24"/>
                    <a:pt x="62" y="55"/>
                    <a:pt x="62" y="55"/>
                  </a:cubicBezTo>
                  <a:cubicBezTo>
                    <a:pt x="32" y="508"/>
                    <a:pt x="1" y="923"/>
                    <a:pt x="1" y="1307"/>
                  </a:cubicBezTo>
                  <a:cubicBezTo>
                    <a:pt x="1" y="5788"/>
                    <a:pt x="2337" y="8578"/>
                    <a:pt x="3329" y="9953"/>
                  </a:cubicBezTo>
                  <a:lnTo>
                    <a:pt x="3459" y="9853"/>
                  </a:lnTo>
                  <a:cubicBezTo>
                    <a:pt x="2429" y="8509"/>
                    <a:pt x="124" y="5757"/>
                    <a:pt x="124" y="1307"/>
                  </a:cubicBezTo>
                  <a:cubicBezTo>
                    <a:pt x="124" y="952"/>
                    <a:pt x="150" y="570"/>
                    <a:pt x="184" y="186"/>
                  </a:cubicBezTo>
                  <a:lnTo>
                    <a:pt x="184" y="186"/>
                  </a:lnTo>
                  <a:cubicBezTo>
                    <a:pt x="1893" y="1362"/>
                    <a:pt x="3020" y="2905"/>
                    <a:pt x="3805" y="4604"/>
                  </a:cubicBezTo>
                  <a:cubicBezTo>
                    <a:pt x="4612" y="6334"/>
                    <a:pt x="5027" y="8224"/>
                    <a:pt x="5311" y="10046"/>
                  </a:cubicBezTo>
                  <a:lnTo>
                    <a:pt x="5442" y="10015"/>
                  </a:lnTo>
                  <a:cubicBezTo>
                    <a:pt x="5150" y="8193"/>
                    <a:pt x="4735" y="6303"/>
                    <a:pt x="3936" y="4543"/>
                  </a:cubicBezTo>
                  <a:cubicBezTo>
                    <a:pt x="3136" y="2783"/>
                    <a:pt x="1953" y="1208"/>
                    <a:pt x="155" y="24"/>
                  </a:cubicBezTo>
                  <a:cubicBezTo>
                    <a:pt x="139" y="9"/>
                    <a:pt x="131" y="1"/>
                    <a:pt x="124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6384157" y="4166379"/>
              <a:ext cx="164673" cy="422887"/>
            </a:xfrm>
            <a:custGeom>
              <a:rect b="b" l="l" r="r" t="t"/>
              <a:pathLst>
                <a:path extrusionOk="0" h="9869" w="3843">
                  <a:moveTo>
                    <a:pt x="131" y="1"/>
                  </a:moveTo>
                  <a:lnTo>
                    <a:pt x="0" y="39"/>
                  </a:lnTo>
                  <a:cubicBezTo>
                    <a:pt x="0" y="39"/>
                    <a:pt x="285" y="1576"/>
                    <a:pt x="930" y="3590"/>
                  </a:cubicBezTo>
                  <a:cubicBezTo>
                    <a:pt x="1537" y="5611"/>
                    <a:pt x="2467" y="8040"/>
                    <a:pt x="3712" y="9869"/>
                  </a:cubicBezTo>
                  <a:lnTo>
                    <a:pt x="3843" y="9799"/>
                  </a:lnTo>
                  <a:cubicBezTo>
                    <a:pt x="2590" y="8009"/>
                    <a:pt x="1668" y="5542"/>
                    <a:pt x="1053" y="3559"/>
                  </a:cubicBezTo>
                  <a:cubicBezTo>
                    <a:pt x="738" y="2568"/>
                    <a:pt x="515" y="1668"/>
                    <a:pt x="354" y="1031"/>
                  </a:cubicBezTo>
                  <a:cubicBezTo>
                    <a:pt x="285" y="708"/>
                    <a:pt x="223" y="454"/>
                    <a:pt x="192" y="293"/>
                  </a:cubicBezTo>
                  <a:cubicBezTo>
                    <a:pt x="131" y="101"/>
                    <a:pt x="131" y="1"/>
                    <a:pt x="131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6384157" y="4165093"/>
              <a:ext cx="185112" cy="429443"/>
            </a:xfrm>
            <a:custGeom>
              <a:rect b="b" l="l" r="r" t="t"/>
              <a:pathLst>
                <a:path extrusionOk="0" h="10022" w="4320">
                  <a:moveTo>
                    <a:pt x="93" y="0"/>
                  </a:moveTo>
                  <a:lnTo>
                    <a:pt x="0" y="100"/>
                  </a:lnTo>
                  <a:cubicBezTo>
                    <a:pt x="131" y="261"/>
                    <a:pt x="285" y="546"/>
                    <a:pt x="477" y="899"/>
                  </a:cubicBezTo>
                  <a:cubicBezTo>
                    <a:pt x="1122" y="2183"/>
                    <a:pt x="2052" y="4488"/>
                    <a:pt x="2821" y="6440"/>
                  </a:cubicBezTo>
                  <a:cubicBezTo>
                    <a:pt x="3205" y="7432"/>
                    <a:pt x="3551" y="8331"/>
                    <a:pt x="3812" y="8969"/>
                  </a:cubicBezTo>
                  <a:cubicBezTo>
                    <a:pt x="3935" y="9292"/>
                    <a:pt x="4035" y="9576"/>
                    <a:pt x="4097" y="9737"/>
                  </a:cubicBezTo>
                  <a:cubicBezTo>
                    <a:pt x="4166" y="9929"/>
                    <a:pt x="4197" y="10022"/>
                    <a:pt x="4197" y="10022"/>
                  </a:cubicBezTo>
                  <a:lnTo>
                    <a:pt x="4319" y="9991"/>
                  </a:lnTo>
                  <a:cubicBezTo>
                    <a:pt x="4319" y="9991"/>
                    <a:pt x="3520" y="7847"/>
                    <a:pt x="2590" y="5541"/>
                  </a:cubicBezTo>
                  <a:cubicBezTo>
                    <a:pt x="2145" y="4388"/>
                    <a:pt x="1668" y="3174"/>
                    <a:pt x="1215" y="2183"/>
                  </a:cubicBezTo>
                  <a:cubicBezTo>
                    <a:pt x="992" y="1668"/>
                    <a:pt x="769" y="1222"/>
                    <a:pt x="607" y="868"/>
                  </a:cubicBezTo>
                  <a:cubicBezTo>
                    <a:pt x="415" y="484"/>
                    <a:pt x="254" y="192"/>
                    <a:pt x="9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6385485" y="4165093"/>
              <a:ext cx="208465" cy="429443"/>
            </a:xfrm>
            <a:custGeom>
              <a:rect b="b" l="l" r="r" t="t"/>
              <a:pathLst>
                <a:path extrusionOk="0" h="10022" w="4865">
                  <a:moveTo>
                    <a:pt x="62" y="0"/>
                  </a:moveTo>
                  <a:lnTo>
                    <a:pt x="0" y="100"/>
                  </a:lnTo>
                  <a:cubicBezTo>
                    <a:pt x="1406" y="1222"/>
                    <a:pt x="2628" y="3681"/>
                    <a:pt x="3458" y="5895"/>
                  </a:cubicBezTo>
                  <a:cubicBezTo>
                    <a:pt x="3873" y="7017"/>
                    <a:pt x="4196" y="8039"/>
                    <a:pt x="4419" y="8777"/>
                  </a:cubicBezTo>
                  <a:cubicBezTo>
                    <a:pt x="4519" y="9161"/>
                    <a:pt x="4611" y="9484"/>
                    <a:pt x="4673" y="9707"/>
                  </a:cubicBezTo>
                  <a:cubicBezTo>
                    <a:pt x="4711" y="9799"/>
                    <a:pt x="4711" y="9899"/>
                    <a:pt x="4742" y="9929"/>
                  </a:cubicBezTo>
                  <a:lnTo>
                    <a:pt x="4742" y="10022"/>
                  </a:lnTo>
                  <a:lnTo>
                    <a:pt x="4865" y="9991"/>
                  </a:lnTo>
                  <a:cubicBezTo>
                    <a:pt x="4865" y="9991"/>
                    <a:pt x="4419" y="8070"/>
                    <a:pt x="3589" y="5864"/>
                  </a:cubicBezTo>
                  <a:cubicBezTo>
                    <a:pt x="2721" y="3651"/>
                    <a:pt x="1537" y="1153"/>
                    <a:pt x="62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6651539" y="3957913"/>
              <a:ext cx="236189" cy="603714"/>
            </a:xfrm>
            <a:custGeom>
              <a:rect b="b" l="l" r="r" t="t"/>
              <a:pathLst>
                <a:path extrusionOk="0" h="14089" w="5512">
                  <a:moveTo>
                    <a:pt x="4005" y="1"/>
                  </a:moveTo>
                  <a:cubicBezTo>
                    <a:pt x="516" y="3651"/>
                    <a:pt x="1" y="9131"/>
                    <a:pt x="70" y="14088"/>
                  </a:cubicBezTo>
                  <a:lnTo>
                    <a:pt x="2245" y="13612"/>
                  </a:lnTo>
                  <a:cubicBezTo>
                    <a:pt x="3206" y="11467"/>
                    <a:pt x="5511" y="6856"/>
                    <a:pt x="4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6651539" y="3954700"/>
              <a:ext cx="195010" cy="606927"/>
            </a:xfrm>
            <a:custGeom>
              <a:rect b="b" l="l" r="r" t="t"/>
              <a:pathLst>
                <a:path extrusionOk="0" h="14164" w="4551">
                  <a:moveTo>
                    <a:pt x="3982" y="1"/>
                  </a:moveTo>
                  <a:cubicBezTo>
                    <a:pt x="3971" y="1"/>
                    <a:pt x="3964" y="14"/>
                    <a:pt x="3943" y="14"/>
                  </a:cubicBezTo>
                  <a:cubicBezTo>
                    <a:pt x="646" y="3504"/>
                    <a:pt x="1" y="8630"/>
                    <a:pt x="1" y="13364"/>
                  </a:cubicBezTo>
                  <a:lnTo>
                    <a:pt x="1" y="14163"/>
                  </a:lnTo>
                  <a:lnTo>
                    <a:pt x="131" y="14163"/>
                  </a:lnTo>
                  <a:lnTo>
                    <a:pt x="131" y="13364"/>
                  </a:lnTo>
                  <a:cubicBezTo>
                    <a:pt x="131" y="8663"/>
                    <a:pt x="760" y="3637"/>
                    <a:pt x="3966" y="181"/>
                  </a:cubicBezTo>
                  <a:lnTo>
                    <a:pt x="3966" y="181"/>
                  </a:lnTo>
                  <a:cubicBezTo>
                    <a:pt x="4302" y="1740"/>
                    <a:pt x="4420" y="3210"/>
                    <a:pt x="4420" y="4526"/>
                  </a:cubicBezTo>
                  <a:cubicBezTo>
                    <a:pt x="4420" y="8945"/>
                    <a:pt x="2921" y="12019"/>
                    <a:pt x="2183" y="13656"/>
                  </a:cubicBezTo>
                  <a:lnTo>
                    <a:pt x="2306" y="13717"/>
                  </a:lnTo>
                  <a:cubicBezTo>
                    <a:pt x="3044" y="12088"/>
                    <a:pt x="4551" y="8976"/>
                    <a:pt x="4551" y="4526"/>
                  </a:cubicBezTo>
                  <a:cubicBezTo>
                    <a:pt x="4551" y="3181"/>
                    <a:pt x="4420" y="1675"/>
                    <a:pt x="4074" y="45"/>
                  </a:cubicBezTo>
                  <a:cubicBezTo>
                    <a:pt x="4036" y="14"/>
                    <a:pt x="4036" y="14"/>
                    <a:pt x="4005" y="14"/>
                  </a:cubicBezTo>
                  <a:cubicBezTo>
                    <a:pt x="3995" y="4"/>
                    <a:pt x="3988" y="1"/>
                    <a:pt x="3982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6700945" y="3956628"/>
              <a:ext cx="125208" cy="602342"/>
            </a:xfrm>
            <a:custGeom>
              <a:rect b="b" l="l" r="r" t="t"/>
              <a:pathLst>
                <a:path extrusionOk="0" h="14057" w="2922">
                  <a:moveTo>
                    <a:pt x="2790" y="0"/>
                  </a:moveTo>
                  <a:cubicBezTo>
                    <a:pt x="2790" y="0"/>
                    <a:pt x="2760" y="131"/>
                    <a:pt x="2729" y="384"/>
                  </a:cubicBezTo>
                  <a:cubicBezTo>
                    <a:pt x="2468" y="2114"/>
                    <a:pt x="1415" y="9315"/>
                    <a:pt x="1" y="14026"/>
                  </a:cubicBezTo>
                  <a:lnTo>
                    <a:pt x="131" y="14057"/>
                  </a:lnTo>
                  <a:cubicBezTo>
                    <a:pt x="1730" y="8646"/>
                    <a:pt x="2921" y="31"/>
                    <a:pt x="2921" y="31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6727298" y="3956628"/>
              <a:ext cx="98855" cy="599729"/>
            </a:xfrm>
            <a:custGeom>
              <a:rect b="b" l="l" r="r" t="t"/>
              <a:pathLst>
                <a:path extrusionOk="0" h="13996" w="2307">
                  <a:moveTo>
                    <a:pt x="2306" y="0"/>
                  </a:moveTo>
                  <a:lnTo>
                    <a:pt x="2175" y="31"/>
                  </a:lnTo>
                  <a:lnTo>
                    <a:pt x="2175" y="92"/>
                  </a:lnTo>
                  <a:lnTo>
                    <a:pt x="2175" y="1092"/>
                  </a:lnTo>
                  <a:cubicBezTo>
                    <a:pt x="2175" y="3167"/>
                    <a:pt x="1953" y="8131"/>
                    <a:pt x="0" y="13926"/>
                  </a:cubicBezTo>
                  <a:lnTo>
                    <a:pt x="123" y="13995"/>
                  </a:lnTo>
                  <a:cubicBezTo>
                    <a:pt x="2076" y="8162"/>
                    <a:pt x="2306" y="3205"/>
                    <a:pt x="2306" y="1092"/>
                  </a:cubicBezTo>
                  <a:lnTo>
                    <a:pt x="2306" y="0"/>
                  </a:ln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6684491" y="3956628"/>
              <a:ext cx="139991" cy="598400"/>
            </a:xfrm>
            <a:custGeom>
              <a:rect b="b" l="l" r="r" t="t"/>
              <a:pathLst>
                <a:path extrusionOk="0" h="13965" w="3267">
                  <a:moveTo>
                    <a:pt x="3174" y="0"/>
                  </a:moveTo>
                  <a:cubicBezTo>
                    <a:pt x="2759" y="769"/>
                    <a:pt x="2375" y="2052"/>
                    <a:pt x="1991" y="3489"/>
                  </a:cubicBezTo>
                  <a:cubicBezTo>
                    <a:pt x="900" y="7878"/>
                    <a:pt x="0" y="13964"/>
                    <a:pt x="0" y="13964"/>
                  </a:cubicBezTo>
                  <a:lnTo>
                    <a:pt x="131" y="13964"/>
                  </a:lnTo>
                  <a:cubicBezTo>
                    <a:pt x="131" y="13964"/>
                    <a:pt x="162" y="13803"/>
                    <a:pt x="231" y="13511"/>
                  </a:cubicBezTo>
                  <a:cubicBezTo>
                    <a:pt x="385" y="12458"/>
                    <a:pt x="807" y="9768"/>
                    <a:pt x="1345" y="7009"/>
                  </a:cubicBezTo>
                  <a:cubicBezTo>
                    <a:pt x="1637" y="5634"/>
                    <a:pt x="1922" y="4227"/>
                    <a:pt x="2275" y="3013"/>
                  </a:cubicBezTo>
                  <a:cubicBezTo>
                    <a:pt x="2598" y="1791"/>
                    <a:pt x="2952" y="738"/>
                    <a:pt x="3267" y="31"/>
                  </a:cubicBezTo>
                  <a:lnTo>
                    <a:pt x="3174" y="0"/>
                  </a:ln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6669665" y="3955300"/>
              <a:ext cx="154817" cy="599729"/>
            </a:xfrm>
            <a:custGeom>
              <a:rect b="b" l="l" r="r" t="t"/>
              <a:pathLst>
                <a:path extrusionOk="0" h="13996" w="3613">
                  <a:moveTo>
                    <a:pt x="3520" y="0"/>
                  </a:moveTo>
                  <a:cubicBezTo>
                    <a:pt x="1953" y="1891"/>
                    <a:pt x="1084" y="5380"/>
                    <a:pt x="608" y="8424"/>
                  </a:cubicBezTo>
                  <a:cubicBezTo>
                    <a:pt x="124" y="11428"/>
                    <a:pt x="1" y="13995"/>
                    <a:pt x="1" y="13995"/>
                  </a:cubicBezTo>
                  <a:lnTo>
                    <a:pt x="124" y="13995"/>
                  </a:lnTo>
                  <a:cubicBezTo>
                    <a:pt x="124" y="13995"/>
                    <a:pt x="124" y="13834"/>
                    <a:pt x="154" y="13542"/>
                  </a:cubicBezTo>
                  <a:cubicBezTo>
                    <a:pt x="223" y="12551"/>
                    <a:pt x="416" y="9991"/>
                    <a:pt x="923" y="7302"/>
                  </a:cubicBezTo>
                  <a:cubicBezTo>
                    <a:pt x="1438" y="4581"/>
                    <a:pt x="2268" y="1699"/>
                    <a:pt x="3613" y="93"/>
                  </a:cubicBezTo>
                  <a:lnTo>
                    <a:pt x="3520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6695675" y="4149924"/>
              <a:ext cx="249687" cy="502245"/>
            </a:xfrm>
            <a:custGeom>
              <a:rect b="b" l="l" r="r" t="t"/>
              <a:pathLst>
                <a:path extrusionOk="0" h="11721" w="5827">
                  <a:moveTo>
                    <a:pt x="5826" y="0"/>
                  </a:moveTo>
                  <a:lnTo>
                    <a:pt x="5826" y="0"/>
                  </a:lnTo>
                  <a:cubicBezTo>
                    <a:pt x="2368" y="2598"/>
                    <a:pt x="892" y="7340"/>
                    <a:pt x="1" y="11721"/>
                  </a:cubicBezTo>
                  <a:lnTo>
                    <a:pt x="1791" y="11721"/>
                  </a:lnTo>
                  <a:cubicBezTo>
                    <a:pt x="2975" y="10030"/>
                    <a:pt x="5696" y="6379"/>
                    <a:pt x="5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6692718" y="4147311"/>
              <a:ext cx="255257" cy="506487"/>
            </a:xfrm>
            <a:custGeom>
              <a:rect b="b" l="l" r="r" t="t"/>
              <a:pathLst>
                <a:path extrusionOk="0" h="11820" w="5957">
                  <a:moveTo>
                    <a:pt x="5926" y="0"/>
                  </a:moveTo>
                  <a:cubicBezTo>
                    <a:pt x="5895" y="0"/>
                    <a:pt x="5864" y="0"/>
                    <a:pt x="5864" y="31"/>
                  </a:cubicBezTo>
                  <a:cubicBezTo>
                    <a:pt x="2375" y="2628"/>
                    <a:pt x="930" y="7363"/>
                    <a:pt x="1" y="11782"/>
                  </a:cubicBezTo>
                  <a:lnTo>
                    <a:pt x="131" y="11820"/>
                  </a:lnTo>
                  <a:cubicBezTo>
                    <a:pt x="1022" y="7442"/>
                    <a:pt x="2471" y="2778"/>
                    <a:pt x="5830" y="203"/>
                  </a:cubicBezTo>
                  <a:lnTo>
                    <a:pt x="5830" y="203"/>
                  </a:lnTo>
                  <a:cubicBezTo>
                    <a:pt x="5663" y="6456"/>
                    <a:pt x="2974" y="10035"/>
                    <a:pt x="1830" y="11751"/>
                  </a:cubicBezTo>
                  <a:lnTo>
                    <a:pt x="1922" y="11820"/>
                  </a:lnTo>
                  <a:cubicBezTo>
                    <a:pt x="3075" y="10122"/>
                    <a:pt x="5834" y="6471"/>
                    <a:pt x="5957" y="61"/>
                  </a:cubicBezTo>
                  <a:cubicBezTo>
                    <a:pt x="5957" y="61"/>
                    <a:pt x="5957" y="31"/>
                    <a:pt x="5926" y="0"/>
                  </a:cubicBez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6753308" y="4149924"/>
              <a:ext cx="194668" cy="502245"/>
            </a:xfrm>
            <a:custGeom>
              <a:rect b="b" l="l" r="r" t="t"/>
              <a:pathLst>
                <a:path extrusionOk="0" h="11721" w="4543">
                  <a:moveTo>
                    <a:pt x="4420" y="0"/>
                  </a:moveTo>
                  <a:cubicBezTo>
                    <a:pt x="4420" y="0"/>
                    <a:pt x="4389" y="100"/>
                    <a:pt x="4351" y="323"/>
                  </a:cubicBezTo>
                  <a:cubicBezTo>
                    <a:pt x="3966" y="1799"/>
                    <a:pt x="2306" y="7978"/>
                    <a:pt x="1" y="11628"/>
                  </a:cubicBezTo>
                  <a:lnTo>
                    <a:pt x="93" y="11721"/>
                  </a:lnTo>
                  <a:cubicBezTo>
                    <a:pt x="1438" y="9607"/>
                    <a:pt x="2560" y="6664"/>
                    <a:pt x="3328" y="4297"/>
                  </a:cubicBezTo>
                  <a:cubicBezTo>
                    <a:pt x="4097" y="1891"/>
                    <a:pt x="4543" y="39"/>
                    <a:pt x="4543" y="39"/>
                  </a:cubicBezTo>
                  <a:lnTo>
                    <a:pt x="4420" y="0"/>
                  </a:ln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6733897" y="4148596"/>
              <a:ext cx="214079" cy="509187"/>
            </a:xfrm>
            <a:custGeom>
              <a:rect b="b" l="l" r="r" t="t"/>
              <a:pathLst>
                <a:path extrusionOk="0" h="11883" w="4996">
                  <a:moveTo>
                    <a:pt x="4873" y="1"/>
                  </a:moveTo>
                  <a:cubicBezTo>
                    <a:pt x="4611" y="416"/>
                    <a:pt x="4166" y="1346"/>
                    <a:pt x="3651" y="2529"/>
                  </a:cubicBezTo>
                  <a:cubicBezTo>
                    <a:pt x="2114" y="6087"/>
                    <a:pt x="0" y="11821"/>
                    <a:pt x="0" y="11821"/>
                  </a:cubicBezTo>
                  <a:lnTo>
                    <a:pt x="131" y="11882"/>
                  </a:lnTo>
                  <a:cubicBezTo>
                    <a:pt x="131" y="11882"/>
                    <a:pt x="192" y="11721"/>
                    <a:pt x="292" y="11436"/>
                  </a:cubicBezTo>
                  <a:cubicBezTo>
                    <a:pt x="646" y="10445"/>
                    <a:pt x="1606" y="7947"/>
                    <a:pt x="2567" y="5542"/>
                  </a:cubicBezTo>
                  <a:cubicBezTo>
                    <a:pt x="3044" y="4328"/>
                    <a:pt x="3528" y="3144"/>
                    <a:pt x="3974" y="2183"/>
                  </a:cubicBezTo>
                  <a:cubicBezTo>
                    <a:pt x="4389" y="1184"/>
                    <a:pt x="4742" y="416"/>
                    <a:pt x="4996" y="70"/>
                  </a:cubicBezTo>
                  <a:lnTo>
                    <a:pt x="4873" y="1"/>
                  </a:ln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6710844" y="4148596"/>
              <a:ext cx="235804" cy="506530"/>
            </a:xfrm>
            <a:custGeom>
              <a:rect b="b" l="l" r="r" t="t"/>
              <a:pathLst>
                <a:path extrusionOk="0" h="11821" w="5503">
                  <a:moveTo>
                    <a:pt x="5441" y="1"/>
                  </a:moveTo>
                  <a:cubicBezTo>
                    <a:pt x="4704" y="646"/>
                    <a:pt x="3997" y="1699"/>
                    <a:pt x="3359" y="2913"/>
                  </a:cubicBezTo>
                  <a:cubicBezTo>
                    <a:pt x="1437" y="6564"/>
                    <a:pt x="0" y="11790"/>
                    <a:pt x="0" y="11790"/>
                  </a:cubicBezTo>
                  <a:lnTo>
                    <a:pt x="123" y="11821"/>
                  </a:lnTo>
                  <a:cubicBezTo>
                    <a:pt x="123" y="11821"/>
                    <a:pt x="154" y="11659"/>
                    <a:pt x="254" y="11406"/>
                  </a:cubicBezTo>
                  <a:cubicBezTo>
                    <a:pt x="507" y="10507"/>
                    <a:pt x="1214" y="8232"/>
                    <a:pt x="2144" y="5895"/>
                  </a:cubicBezTo>
                  <a:cubicBezTo>
                    <a:pt x="2621" y="4712"/>
                    <a:pt x="3136" y="3559"/>
                    <a:pt x="3712" y="2529"/>
                  </a:cubicBezTo>
                  <a:cubicBezTo>
                    <a:pt x="4289" y="1507"/>
                    <a:pt x="4896" y="646"/>
                    <a:pt x="5503" y="101"/>
                  </a:cubicBezTo>
                  <a:lnTo>
                    <a:pt x="5441" y="1"/>
                  </a:ln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6470413" y="4541145"/>
              <a:ext cx="387021" cy="389635"/>
            </a:xfrm>
            <a:custGeom>
              <a:rect b="b" l="l" r="r" t="t"/>
              <a:pathLst>
                <a:path extrusionOk="0" h="9093" w="9032">
                  <a:moveTo>
                    <a:pt x="1" y="1"/>
                  </a:moveTo>
                  <a:lnTo>
                    <a:pt x="1" y="1953"/>
                  </a:lnTo>
                  <a:cubicBezTo>
                    <a:pt x="1" y="6310"/>
                    <a:pt x="1799" y="9092"/>
                    <a:pt x="1799" y="9092"/>
                  </a:cubicBezTo>
                  <a:lnTo>
                    <a:pt x="7271" y="9092"/>
                  </a:lnTo>
                  <a:cubicBezTo>
                    <a:pt x="7271" y="9092"/>
                    <a:pt x="9031" y="6310"/>
                    <a:pt x="9031" y="1953"/>
                  </a:cubicBezTo>
                  <a:lnTo>
                    <a:pt x="9031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3693316" y="3748162"/>
              <a:ext cx="204523" cy="820363"/>
            </a:xfrm>
            <a:custGeom>
              <a:rect b="b" l="l" r="r" t="t"/>
              <a:pathLst>
                <a:path extrusionOk="0" h="19145" w="4773">
                  <a:moveTo>
                    <a:pt x="1983" y="0"/>
                  </a:moveTo>
                  <a:lnTo>
                    <a:pt x="1983" y="0"/>
                  </a:lnTo>
                  <a:cubicBezTo>
                    <a:pt x="0" y="9254"/>
                    <a:pt x="1637" y="15525"/>
                    <a:pt x="2306" y="18445"/>
                  </a:cubicBezTo>
                  <a:lnTo>
                    <a:pt x="4196" y="19144"/>
                  </a:lnTo>
                  <a:cubicBezTo>
                    <a:pt x="4742" y="12420"/>
                    <a:pt x="4773" y="5027"/>
                    <a:pt x="19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3734452" y="3744649"/>
              <a:ext cx="153832" cy="823877"/>
            </a:xfrm>
            <a:custGeom>
              <a:rect b="b" l="l" r="r" t="t"/>
              <a:pathLst>
                <a:path extrusionOk="0" h="19227" w="3590">
                  <a:moveTo>
                    <a:pt x="1032" y="1"/>
                  </a:moveTo>
                  <a:cubicBezTo>
                    <a:pt x="1026" y="1"/>
                    <a:pt x="1023" y="4"/>
                    <a:pt x="1023" y="13"/>
                  </a:cubicBezTo>
                  <a:cubicBezTo>
                    <a:pt x="992" y="13"/>
                    <a:pt x="961" y="13"/>
                    <a:pt x="961" y="44"/>
                  </a:cubicBezTo>
                  <a:cubicBezTo>
                    <a:pt x="254" y="3310"/>
                    <a:pt x="1" y="6231"/>
                    <a:pt x="1" y="8728"/>
                  </a:cubicBezTo>
                  <a:cubicBezTo>
                    <a:pt x="1" y="13340"/>
                    <a:pt x="869" y="16667"/>
                    <a:pt x="1284" y="18558"/>
                  </a:cubicBezTo>
                  <a:lnTo>
                    <a:pt x="1407" y="18527"/>
                  </a:lnTo>
                  <a:cubicBezTo>
                    <a:pt x="992" y="16637"/>
                    <a:pt x="131" y="13340"/>
                    <a:pt x="131" y="8728"/>
                  </a:cubicBezTo>
                  <a:cubicBezTo>
                    <a:pt x="131" y="6280"/>
                    <a:pt x="375" y="3462"/>
                    <a:pt x="1051" y="275"/>
                  </a:cubicBezTo>
                  <a:lnTo>
                    <a:pt x="1051" y="275"/>
                  </a:lnTo>
                  <a:cubicBezTo>
                    <a:pt x="2901" y="3685"/>
                    <a:pt x="3459" y="8226"/>
                    <a:pt x="3459" y="12886"/>
                  </a:cubicBezTo>
                  <a:cubicBezTo>
                    <a:pt x="3459" y="15000"/>
                    <a:pt x="3329" y="17144"/>
                    <a:pt x="3175" y="19226"/>
                  </a:cubicBezTo>
                  <a:lnTo>
                    <a:pt x="3298" y="19226"/>
                  </a:lnTo>
                  <a:cubicBezTo>
                    <a:pt x="3459" y="17144"/>
                    <a:pt x="3590" y="15000"/>
                    <a:pt x="3590" y="12886"/>
                  </a:cubicBezTo>
                  <a:cubicBezTo>
                    <a:pt x="3590" y="8152"/>
                    <a:pt x="3013" y="3541"/>
                    <a:pt x="1092" y="44"/>
                  </a:cubicBezTo>
                  <a:cubicBezTo>
                    <a:pt x="1070" y="22"/>
                    <a:pt x="1045" y="1"/>
                    <a:pt x="1032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3775631" y="3748162"/>
              <a:ext cx="56348" cy="815093"/>
            </a:xfrm>
            <a:custGeom>
              <a:rect b="b" l="l" r="r" t="t"/>
              <a:pathLst>
                <a:path extrusionOk="0" h="19022" w="1315">
                  <a:moveTo>
                    <a:pt x="0" y="0"/>
                  </a:moveTo>
                  <a:cubicBezTo>
                    <a:pt x="0" y="0"/>
                    <a:pt x="254" y="11682"/>
                    <a:pt x="1184" y="19022"/>
                  </a:cubicBezTo>
                  <a:lnTo>
                    <a:pt x="1315" y="19022"/>
                  </a:lnTo>
                  <a:cubicBezTo>
                    <a:pt x="869" y="15333"/>
                    <a:pt x="546" y="10598"/>
                    <a:pt x="385" y="6756"/>
                  </a:cubicBezTo>
                  <a:cubicBezTo>
                    <a:pt x="292" y="4834"/>
                    <a:pt x="223" y="3136"/>
                    <a:pt x="193" y="1922"/>
                  </a:cubicBezTo>
                  <a:cubicBezTo>
                    <a:pt x="162" y="1307"/>
                    <a:pt x="162" y="830"/>
                    <a:pt x="131" y="508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3763462" y="3746534"/>
              <a:ext cx="45121" cy="811108"/>
            </a:xfrm>
            <a:custGeom>
              <a:rect b="b" l="l" r="r" t="t"/>
              <a:pathLst>
                <a:path extrusionOk="0" h="18929" w="1053">
                  <a:moveTo>
                    <a:pt x="284" y="0"/>
                  </a:moveTo>
                  <a:cubicBezTo>
                    <a:pt x="284" y="0"/>
                    <a:pt x="0" y="2467"/>
                    <a:pt x="0" y="6410"/>
                  </a:cubicBezTo>
                  <a:cubicBezTo>
                    <a:pt x="0" y="9737"/>
                    <a:pt x="192" y="14126"/>
                    <a:pt x="961" y="18929"/>
                  </a:cubicBezTo>
                  <a:lnTo>
                    <a:pt x="1053" y="18929"/>
                  </a:lnTo>
                  <a:cubicBezTo>
                    <a:pt x="315" y="14095"/>
                    <a:pt x="123" y="9737"/>
                    <a:pt x="123" y="6410"/>
                  </a:cubicBezTo>
                  <a:cubicBezTo>
                    <a:pt x="123" y="4457"/>
                    <a:pt x="192" y="2851"/>
                    <a:pt x="284" y="1729"/>
                  </a:cubicBezTo>
                  <a:cubicBezTo>
                    <a:pt x="315" y="1191"/>
                    <a:pt x="346" y="769"/>
                    <a:pt x="384" y="484"/>
                  </a:cubicBezTo>
                  <a:cubicBezTo>
                    <a:pt x="384" y="323"/>
                    <a:pt x="384" y="231"/>
                    <a:pt x="415" y="131"/>
                  </a:cubicBezTo>
                  <a:lnTo>
                    <a:pt x="415" y="3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3775631" y="3746534"/>
              <a:ext cx="71517" cy="812436"/>
            </a:xfrm>
            <a:custGeom>
              <a:rect b="b" l="l" r="r" t="t"/>
              <a:pathLst>
                <a:path extrusionOk="0" h="18960" w="1669">
                  <a:moveTo>
                    <a:pt x="131" y="0"/>
                  </a:moveTo>
                  <a:lnTo>
                    <a:pt x="0" y="38"/>
                  </a:lnTo>
                  <a:cubicBezTo>
                    <a:pt x="292" y="1091"/>
                    <a:pt x="515" y="2821"/>
                    <a:pt x="738" y="4773"/>
                  </a:cubicBezTo>
                  <a:cubicBezTo>
                    <a:pt x="1023" y="7754"/>
                    <a:pt x="1215" y="11305"/>
                    <a:pt x="1345" y="14095"/>
                  </a:cubicBezTo>
                  <a:cubicBezTo>
                    <a:pt x="1407" y="15501"/>
                    <a:pt x="1476" y="16716"/>
                    <a:pt x="1507" y="17584"/>
                  </a:cubicBezTo>
                  <a:cubicBezTo>
                    <a:pt x="1507" y="17999"/>
                    <a:pt x="1507" y="18352"/>
                    <a:pt x="1538" y="18575"/>
                  </a:cubicBezTo>
                  <a:lnTo>
                    <a:pt x="1538" y="18960"/>
                  </a:lnTo>
                  <a:lnTo>
                    <a:pt x="1668" y="18960"/>
                  </a:lnTo>
                  <a:cubicBezTo>
                    <a:pt x="1668" y="18960"/>
                    <a:pt x="1568" y="15278"/>
                    <a:pt x="1315" y="11082"/>
                  </a:cubicBezTo>
                  <a:cubicBezTo>
                    <a:pt x="1215" y="8999"/>
                    <a:pt x="1061" y="6763"/>
                    <a:pt x="830" y="4773"/>
                  </a:cubicBezTo>
                  <a:cubicBezTo>
                    <a:pt x="638" y="2790"/>
                    <a:pt x="415" y="1091"/>
                    <a:pt x="131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3775631" y="3746534"/>
              <a:ext cx="87971" cy="812436"/>
            </a:xfrm>
            <a:custGeom>
              <a:rect b="b" l="l" r="r" t="t"/>
              <a:pathLst>
                <a:path extrusionOk="0" h="18960" w="2053">
                  <a:moveTo>
                    <a:pt x="131" y="0"/>
                  </a:moveTo>
                  <a:lnTo>
                    <a:pt x="0" y="38"/>
                  </a:lnTo>
                  <a:cubicBezTo>
                    <a:pt x="830" y="1798"/>
                    <a:pt x="1315" y="4550"/>
                    <a:pt x="1568" y="7432"/>
                  </a:cubicBezTo>
                  <a:cubicBezTo>
                    <a:pt x="1860" y="10314"/>
                    <a:pt x="1922" y="13296"/>
                    <a:pt x="1922" y="15532"/>
                  </a:cubicBezTo>
                  <a:cubicBezTo>
                    <a:pt x="1922" y="16562"/>
                    <a:pt x="1891" y="17423"/>
                    <a:pt x="1891" y="17999"/>
                  </a:cubicBezTo>
                  <a:cubicBezTo>
                    <a:pt x="1891" y="18322"/>
                    <a:pt x="1891" y="18545"/>
                    <a:pt x="1860" y="18706"/>
                  </a:cubicBezTo>
                  <a:lnTo>
                    <a:pt x="1860" y="18960"/>
                  </a:lnTo>
                  <a:lnTo>
                    <a:pt x="1983" y="18960"/>
                  </a:lnTo>
                  <a:cubicBezTo>
                    <a:pt x="1983" y="18960"/>
                    <a:pt x="2052" y="17584"/>
                    <a:pt x="2052" y="15532"/>
                  </a:cubicBezTo>
                  <a:cubicBezTo>
                    <a:pt x="2052" y="13296"/>
                    <a:pt x="1983" y="10314"/>
                    <a:pt x="1699" y="7401"/>
                  </a:cubicBezTo>
                  <a:cubicBezTo>
                    <a:pt x="1445" y="4519"/>
                    <a:pt x="961" y="1768"/>
                    <a:pt x="131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3571109" y="4064953"/>
              <a:ext cx="245745" cy="529583"/>
            </a:xfrm>
            <a:custGeom>
              <a:rect b="b" l="l" r="r" t="t"/>
              <a:pathLst>
                <a:path extrusionOk="0" h="12359" w="5735">
                  <a:moveTo>
                    <a:pt x="485" y="1"/>
                  </a:moveTo>
                  <a:cubicBezTo>
                    <a:pt x="1" y="6441"/>
                    <a:pt x="2660" y="10345"/>
                    <a:pt x="3751" y="12166"/>
                  </a:cubicBezTo>
                  <a:lnTo>
                    <a:pt x="5734" y="12359"/>
                  </a:lnTo>
                  <a:cubicBezTo>
                    <a:pt x="5188" y="7847"/>
                    <a:pt x="4036" y="2913"/>
                    <a:pt x="4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3586278" y="4062639"/>
              <a:ext cx="233190" cy="531897"/>
            </a:xfrm>
            <a:custGeom>
              <a:rect b="b" l="l" r="r" t="t"/>
              <a:pathLst>
                <a:path extrusionOk="0" h="12413" w="5442">
                  <a:moveTo>
                    <a:pt x="143" y="1"/>
                  </a:moveTo>
                  <a:cubicBezTo>
                    <a:pt x="131" y="1"/>
                    <a:pt x="116" y="9"/>
                    <a:pt x="100" y="24"/>
                  </a:cubicBezTo>
                  <a:cubicBezTo>
                    <a:pt x="100" y="24"/>
                    <a:pt x="62" y="24"/>
                    <a:pt x="62" y="55"/>
                  </a:cubicBezTo>
                  <a:cubicBezTo>
                    <a:pt x="31" y="600"/>
                    <a:pt x="0" y="1115"/>
                    <a:pt x="0" y="1592"/>
                  </a:cubicBezTo>
                  <a:cubicBezTo>
                    <a:pt x="0" y="7133"/>
                    <a:pt x="2337" y="10591"/>
                    <a:pt x="3367" y="12259"/>
                  </a:cubicBezTo>
                  <a:lnTo>
                    <a:pt x="3459" y="12190"/>
                  </a:lnTo>
                  <a:cubicBezTo>
                    <a:pt x="2437" y="10530"/>
                    <a:pt x="131" y="7102"/>
                    <a:pt x="131" y="1592"/>
                  </a:cubicBezTo>
                  <a:cubicBezTo>
                    <a:pt x="131" y="1147"/>
                    <a:pt x="158" y="668"/>
                    <a:pt x="186" y="187"/>
                  </a:cubicBezTo>
                  <a:lnTo>
                    <a:pt x="186" y="187"/>
                  </a:lnTo>
                  <a:cubicBezTo>
                    <a:pt x="3639" y="3079"/>
                    <a:pt x="4777" y="7938"/>
                    <a:pt x="5319" y="12413"/>
                  </a:cubicBezTo>
                  <a:lnTo>
                    <a:pt x="5442" y="12382"/>
                  </a:lnTo>
                  <a:cubicBezTo>
                    <a:pt x="4904" y="7871"/>
                    <a:pt x="3751" y="2937"/>
                    <a:pt x="162" y="24"/>
                  </a:cubicBezTo>
                  <a:cubicBezTo>
                    <a:pt x="162" y="9"/>
                    <a:pt x="154" y="1"/>
                    <a:pt x="143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3588891" y="4064953"/>
              <a:ext cx="164715" cy="522984"/>
            </a:xfrm>
            <a:custGeom>
              <a:rect b="b" l="l" r="r" t="t"/>
              <a:pathLst>
                <a:path extrusionOk="0" h="12205" w="3844">
                  <a:moveTo>
                    <a:pt x="131" y="1"/>
                  </a:moveTo>
                  <a:lnTo>
                    <a:pt x="1" y="31"/>
                  </a:lnTo>
                  <a:cubicBezTo>
                    <a:pt x="1" y="31"/>
                    <a:pt x="324" y="1953"/>
                    <a:pt x="931" y="4420"/>
                  </a:cubicBezTo>
                  <a:cubicBezTo>
                    <a:pt x="1538" y="6917"/>
                    <a:pt x="2468" y="9961"/>
                    <a:pt x="3751" y="12205"/>
                  </a:cubicBezTo>
                  <a:lnTo>
                    <a:pt x="3844" y="12136"/>
                  </a:lnTo>
                  <a:cubicBezTo>
                    <a:pt x="2598" y="9899"/>
                    <a:pt x="1669" y="6887"/>
                    <a:pt x="1061" y="4389"/>
                  </a:cubicBezTo>
                  <a:cubicBezTo>
                    <a:pt x="739" y="3175"/>
                    <a:pt x="516" y="2053"/>
                    <a:pt x="354" y="1284"/>
                  </a:cubicBezTo>
                  <a:cubicBezTo>
                    <a:pt x="293" y="869"/>
                    <a:pt x="231" y="546"/>
                    <a:pt x="193" y="354"/>
                  </a:cubicBezTo>
                  <a:cubicBezTo>
                    <a:pt x="162" y="131"/>
                    <a:pt x="131" y="1"/>
                    <a:pt x="131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3590563" y="4063624"/>
              <a:ext cx="183784" cy="530911"/>
            </a:xfrm>
            <a:custGeom>
              <a:rect b="b" l="l" r="r" t="t"/>
              <a:pathLst>
                <a:path extrusionOk="0" h="12390" w="4289">
                  <a:moveTo>
                    <a:pt x="92" y="1"/>
                  </a:moveTo>
                  <a:lnTo>
                    <a:pt x="0" y="62"/>
                  </a:lnTo>
                  <a:cubicBezTo>
                    <a:pt x="92" y="285"/>
                    <a:pt x="285" y="639"/>
                    <a:pt x="446" y="1092"/>
                  </a:cubicBezTo>
                  <a:cubicBezTo>
                    <a:pt x="1115" y="2691"/>
                    <a:pt x="2045" y="5511"/>
                    <a:pt x="2813" y="7940"/>
                  </a:cubicBezTo>
                  <a:cubicBezTo>
                    <a:pt x="3197" y="9162"/>
                    <a:pt x="3520" y="10276"/>
                    <a:pt x="3774" y="11083"/>
                  </a:cubicBezTo>
                  <a:cubicBezTo>
                    <a:pt x="3904" y="11498"/>
                    <a:pt x="3997" y="11813"/>
                    <a:pt x="4066" y="12044"/>
                  </a:cubicBezTo>
                  <a:cubicBezTo>
                    <a:pt x="4127" y="12267"/>
                    <a:pt x="4158" y="12390"/>
                    <a:pt x="4158" y="12390"/>
                  </a:cubicBezTo>
                  <a:lnTo>
                    <a:pt x="4289" y="12359"/>
                  </a:lnTo>
                  <a:cubicBezTo>
                    <a:pt x="4289" y="12359"/>
                    <a:pt x="3520" y="9700"/>
                    <a:pt x="2590" y="6856"/>
                  </a:cubicBezTo>
                  <a:cubicBezTo>
                    <a:pt x="2114" y="5411"/>
                    <a:pt x="1630" y="3905"/>
                    <a:pt x="1184" y="2691"/>
                  </a:cubicBezTo>
                  <a:cubicBezTo>
                    <a:pt x="961" y="2053"/>
                    <a:pt x="769" y="1507"/>
                    <a:pt x="577" y="1054"/>
                  </a:cubicBezTo>
                  <a:cubicBezTo>
                    <a:pt x="385" y="577"/>
                    <a:pt x="223" y="224"/>
                    <a:pt x="92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3590563" y="4063624"/>
              <a:ext cx="209794" cy="530911"/>
            </a:xfrm>
            <a:custGeom>
              <a:rect b="b" l="l" r="r" t="t"/>
              <a:pathLst>
                <a:path extrusionOk="0" h="12390" w="4896">
                  <a:moveTo>
                    <a:pt x="92" y="1"/>
                  </a:moveTo>
                  <a:lnTo>
                    <a:pt x="0" y="93"/>
                  </a:lnTo>
                  <a:cubicBezTo>
                    <a:pt x="700" y="769"/>
                    <a:pt x="1376" y="1892"/>
                    <a:pt x="1952" y="3167"/>
                  </a:cubicBezTo>
                  <a:cubicBezTo>
                    <a:pt x="2813" y="5089"/>
                    <a:pt x="3520" y="7394"/>
                    <a:pt x="3997" y="9223"/>
                  </a:cubicBezTo>
                  <a:cubicBezTo>
                    <a:pt x="4258" y="10153"/>
                    <a:pt x="4450" y="10922"/>
                    <a:pt x="4573" y="11498"/>
                  </a:cubicBezTo>
                  <a:cubicBezTo>
                    <a:pt x="4642" y="11782"/>
                    <a:pt x="4673" y="12005"/>
                    <a:pt x="4704" y="12167"/>
                  </a:cubicBezTo>
                  <a:cubicBezTo>
                    <a:pt x="4734" y="12297"/>
                    <a:pt x="4765" y="12390"/>
                    <a:pt x="4765" y="12390"/>
                  </a:cubicBezTo>
                  <a:lnTo>
                    <a:pt x="4896" y="12359"/>
                  </a:lnTo>
                  <a:cubicBezTo>
                    <a:pt x="4896" y="12359"/>
                    <a:pt x="4419" y="9992"/>
                    <a:pt x="3582" y="7240"/>
                  </a:cubicBezTo>
                  <a:cubicBezTo>
                    <a:pt x="3167" y="5857"/>
                    <a:pt x="2652" y="4420"/>
                    <a:pt x="2075" y="3137"/>
                  </a:cubicBezTo>
                  <a:cubicBezTo>
                    <a:pt x="1468" y="1822"/>
                    <a:pt x="830" y="708"/>
                    <a:pt x="92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3867501" y="3837076"/>
              <a:ext cx="225305" cy="724551"/>
            </a:xfrm>
            <a:custGeom>
              <a:rect b="b" l="l" r="r" t="t"/>
              <a:pathLst>
                <a:path extrusionOk="0" h="16909" w="5258">
                  <a:moveTo>
                    <a:pt x="3782" y="0"/>
                  </a:moveTo>
                  <a:lnTo>
                    <a:pt x="3782" y="0"/>
                  </a:lnTo>
                  <a:cubicBezTo>
                    <a:pt x="454" y="4389"/>
                    <a:pt x="1" y="10952"/>
                    <a:pt x="101" y="16908"/>
                  </a:cubicBezTo>
                  <a:lnTo>
                    <a:pt x="2183" y="16332"/>
                  </a:lnTo>
                  <a:cubicBezTo>
                    <a:pt x="3075" y="13772"/>
                    <a:pt x="5257" y="8231"/>
                    <a:pt x="3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3868829" y="3834420"/>
              <a:ext cx="185455" cy="727207"/>
            </a:xfrm>
            <a:custGeom>
              <a:rect b="b" l="l" r="r" t="t"/>
              <a:pathLst>
                <a:path extrusionOk="0" h="16971" w="4328">
                  <a:moveTo>
                    <a:pt x="3751" y="1"/>
                  </a:moveTo>
                  <a:cubicBezTo>
                    <a:pt x="3720" y="1"/>
                    <a:pt x="3720" y="1"/>
                    <a:pt x="3689" y="32"/>
                  </a:cubicBezTo>
                  <a:cubicBezTo>
                    <a:pt x="615" y="4097"/>
                    <a:pt x="0" y="10053"/>
                    <a:pt x="0" y="15625"/>
                  </a:cubicBezTo>
                  <a:lnTo>
                    <a:pt x="0" y="16970"/>
                  </a:lnTo>
                  <a:lnTo>
                    <a:pt x="131" y="16970"/>
                  </a:lnTo>
                  <a:lnTo>
                    <a:pt x="131" y="15625"/>
                  </a:lnTo>
                  <a:cubicBezTo>
                    <a:pt x="131" y="10096"/>
                    <a:pt x="729" y="4227"/>
                    <a:pt x="3712" y="194"/>
                  </a:cubicBezTo>
                  <a:lnTo>
                    <a:pt x="3712" y="194"/>
                  </a:lnTo>
                  <a:cubicBezTo>
                    <a:pt x="4042" y="2163"/>
                    <a:pt x="4197" y="3941"/>
                    <a:pt x="4197" y="5573"/>
                  </a:cubicBezTo>
                  <a:cubicBezTo>
                    <a:pt x="4197" y="10791"/>
                    <a:pt x="2759" y="14442"/>
                    <a:pt x="2083" y="16394"/>
                  </a:cubicBezTo>
                  <a:lnTo>
                    <a:pt x="2214" y="16432"/>
                  </a:lnTo>
                  <a:cubicBezTo>
                    <a:pt x="2882" y="14472"/>
                    <a:pt x="4327" y="10822"/>
                    <a:pt x="4327" y="5573"/>
                  </a:cubicBezTo>
                  <a:cubicBezTo>
                    <a:pt x="4327" y="3905"/>
                    <a:pt x="4166" y="2053"/>
                    <a:pt x="3812" y="62"/>
                  </a:cubicBezTo>
                  <a:cubicBezTo>
                    <a:pt x="3812" y="32"/>
                    <a:pt x="3782" y="1"/>
                    <a:pt x="3751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3916907" y="3837076"/>
              <a:ext cx="115309" cy="721894"/>
            </a:xfrm>
            <a:custGeom>
              <a:rect b="b" l="l" r="r" t="t"/>
              <a:pathLst>
                <a:path extrusionOk="0" h="16847" w="2691">
                  <a:moveTo>
                    <a:pt x="2567" y="0"/>
                  </a:moveTo>
                  <a:cubicBezTo>
                    <a:pt x="2567" y="0"/>
                    <a:pt x="2529" y="162"/>
                    <a:pt x="2498" y="454"/>
                  </a:cubicBezTo>
                  <a:cubicBezTo>
                    <a:pt x="2275" y="2537"/>
                    <a:pt x="1284" y="11144"/>
                    <a:pt x="0" y="16816"/>
                  </a:cubicBezTo>
                  <a:lnTo>
                    <a:pt x="131" y="16847"/>
                  </a:lnTo>
                  <a:cubicBezTo>
                    <a:pt x="1607" y="10345"/>
                    <a:pt x="2690" y="0"/>
                    <a:pt x="2690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3941588" y="3837076"/>
              <a:ext cx="91956" cy="717952"/>
            </a:xfrm>
            <a:custGeom>
              <a:rect b="b" l="l" r="r" t="t"/>
              <a:pathLst>
                <a:path extrusionOk="0" h="16755" w="2146">
                  <a:moveTo>
                    <a:pt x="1991" y="0"/>
                  </a:moveTo>
                  <a:lnTo>
                    <a:pt x="1991" y="100"/>
                  </a:lnTo>
                  <a:cubicBezTo>
                    <a:pt x="1991" y="293"/>
                    <a:pt x="2022" y="769"/>
                    <a:pt x="2022" y="1476"/>
                  </a:cubicBezTo>
                  <a:cubicBezTo>
                    <a:pt x="2022" y="4104"/>
                    <a:pt x="1761" y="9899"/>
                    <a:pt x="1" y="16716"/>
                  </a:cubicBezTo>
                  <a:lnTo>
                    <a:pt x="132" y="16754"/>
                  </a:lnTo>
                  <a:cubicBezTo>
                    <a:pt x="1891" y="9930"/>
                    <a:pt x="2145" y="4104"/>
                    <a:pt x="2145" y="1476"/>
                  </a:cubicBezTo>
                  <a:cubicBezTo>
                    <a:pt x="2145" y="546"/>
                    <a:pt x="2114" y="0"/>
                    <a:pt x="2114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3900452" y="3835748"/>
              <a:ext cx="131764" cy="717609"/>
            </a:xfrm>
            <a:custGeom>
              <a:rect b="b" l="l" r="r" t="t"/>
              <a:pathLst>
                <a:path extrusionOk="0" h="16747" w="3075">
                  <a:moveTo>
                    <a:pt x="2951" y="1"/>
                  </a:moveTo>
                  <a:cubicBezTo>
                    <a:pt x="2567" y="961"/>
                    <a:pt x="2183" y="2468"/>
                    <a:pt x="1860" y="4228"/>
                  </a:cubicBezTo>
                  <a:cubicBezTo>
                    <a:pt x="799" y="9446"/>
                    <a:pt x="0" y="16747"/>
                    <a:pt x="0" y="16747"/>
                  </a:cubicBezTo>
                  <a:lnTo>
                    <a:pt x="131" y="16747"/>
                  </a:lnTo>
                  <a:cubicBezTo>
                    <a:pt x="131" y="16747"/>
                    <a:pt x="162" y="16555"/>
                    <a:pt x="192" y="16209"/>
                  </a:cubicBezTo>
                  <a:cubicBezTo>
                    <a:pt x="354" y="14926"/>
                    <a:pt x="738" y="11721"/>
                    <a:pt x="1253" y="8393"/>
                  </a:cubicBezTo>
                  <a:cubicBezTo>
                    <a:pt x="1507" y="6756"/>
                    <a:pt x="1799" y="5065"/>
                    <a:pt x="2114" y="3590"/>
                  </a:cubicBezTo>
                  <a:cubicBezTo>
                    <a:pt x="2406" y="2145"/>
                    <a:pt x="2721" y="869"/>
                    <a:pt x="3074" y="70"/>
                  </a:cubicBezTo>
                  <a:lnTo>
                    <a:pt x="2951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3886955" y="3835748"/>
              <a:ext cx="143933" cy="717609"/>
            </a:xfrm>
            <a:custGeom>
              <a:rect b="b" l="l" r="r" t="t"/>
              <a:pathLst>
                <a:path extrusionOk="0" h="16747" w="3359">
                  <a:moveTo>
                    <a:pt x="3266" y="1"/>
                  </a:moveTo>
                  <a:cubicBezTo>
                    <a:pt x="2529" y="1123"/>
                    <a:pt x="1952" y="2721"/>
                    <a:pt x="1499" y="4520"/>
                  </a:cubicBezTo>
                  <a:cubicBezTo>
                    <a:pt x="192" y="9869"/>
                    <a:pt x="0" y="16747"/>
                    <a:pt x="0" y="16747"/>
                  </a:cubicBezTo>
                  <a:lnTo>
                    <a:pt x="123" y="16747"/>
                  </a:lnTo>
                  <a:lnTo>
                    <a:pt x="123" y="16209"/>
                  </a:lnTo>
                  <a:cubicBezTo>
                    <a:pt x="192" y="15018"/>
                    <a:pt x="346" y="11944"/>
                    <a:pt x="830" y="8716"/>
                  </a:cubicBezTo>
                  <a:cubicBezTo>
                    <a:pt x="1307" y="5450"/>
                    <a:pt x="2114" y="2022"/>
                    <a:pt x="3359" y="70"/>
                  </a:cubicBezTo>
                  <a:lnTo>
                    <a:pt x="3266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3911636" y="4149924"/>
              <a:ext cx="249644" cy="502245"/>
            </a:xfrm>
            <a:custGeom>
              <a:rect b="b" l="l" r="r" t="t"/>
              <a:pathLst>
                <a:path extrusionOk="0" h="11721" w="5826">
                  <a:moveTo>
                    <a:pt x="5826" y="0"/>
                  </a:moveTo>
                  <a:lnTo>
                    <a:pt x="5826" y="0"/>
                  </a:lnTo>
                  <a:cubicBezTo>
                    <a:pt x="2368" y="2598"/>
                    <a:pt x="923" y="7340"/>
                    <a:pt x="0" y="11721"/>
                  </a:cubicBezTo>
                  <a:lnTo>
                    <a:pt x="1822" y="11721"/>
                  </a:lnTo>
                  <a:cubicBezTo>
                    <a:pt x="2975" y="10030"/>
                    <a:pt x="5695" y="6379"/>
                    <a:pt x="5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3908680" y="4147311"/>
              <a:ext cx="255257" cy="506487"/>
            </a:xfrm>
            <a:custGeom>
              <a:rect b="b" l="l" r="r" t="t"/>
              <a:pathLst>
                <a:path extrusionOk="0" h="11820" w="5957">
                  <a:moveTo>
                    <a:pt x="5926" y="0"/>
                  </a:moveTo>
                  <a:cubicBezTo>
                    <a:pt x="5926" y="0"/>
                    <a:pt x="5895" y="0"/>
                    <a:pt x="5864" y="31"/>
                  </a:cubicBezTo>
                  <a:cubicBezTo>
                    <a:pt x="2406" y="2628"/>
                    <a:pt x="930" y="7363"/>
                    <a:pt x="0" y="11782"/>
                  </a:cubicBezTo>
                  <a:lnTo>
                    <a:pt x="131" y="11820"/>
                  </a:lnTo>
                  <a:cubicBezTo>
                    <a:pt x="1049" y="7455"/>
                    <a:pt x="2463" y="2806"/>
                    <a:pt x="5830" y="226"/>
                  </a:cubicBezTo>
                  <a:lnTo>
                    <a:pt x="5830" y="226"/>
                  </a:lnTo>
                  <a:cubicBezTo>
                    <a:pt x="5656" y="6465"/>
                    <a:pt x="2972" y="10037"/>
                    <a:pt x="1829" y="11751"/>
                  </a:cubicBezTo>
                  <a:lnTo>
                    <a:pt x="1922" y="11820"/>
                  </a:lnTo>
                  <a:cubicBezTo>
                    <a:pt x="3101" y="10128"/>
                    <a:pt x="5814" y="6498"/>
                    <a:pt x="5955" y="132"/>
                  </a:cubicBezTo>
                  <a:lnTo>
                    <a:pt x="5955" y="132"/>
                  </a:lnTo>
                  <a:cubicBezTo>
                    <a:pt x="5956" y="131"/>
                    <a:pt x="5956" y="131"/>
                    <a:pt x="5956" y="131"/>
                  </a:cubicBezTo>
                  <a:lnTo>
                    <a:pt x="5955" y="129"/>
                  </a:lnTo>
                  <a:lnTo>
                    <a:pt x="5955" y="129"/>
                  </a:lnTo>
                  <a:cubicBezTo>
                    <a:pt x="5956" y="107"/>
                    <a:pt x="5956" y="84"/>
                    <a:pt x="5956" y="61"/>
                  </a:cubicBezTo>
                  <a:cubicBezTo>
                    <a:pt x="5956" y="61"/>
                    <a:pt x="5956" y="31"/>
                    <a:pt x="5926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3969269" y="4149924"/>
              <a:ext cx="194668" cy="502245"/>
            </a:xfrm>
            <a:custGeom>
              <a:rect b="b" l="l" r="r" t="t"/>
              <a:pathLst>
                <a:path extrusionOk="0" h="11721" w="4543">
                  <a:moveTo>
                    <a:pt x="4420" y="0"/>
                  </a:moveTo>
                  <a:cubicBezTo>
                    <a:pt x="4420" y="0"/>
                    <a:pt x="4420" y="100"/>
                    <a:pt x="4350" y="323"/>
                  </a:cubicBezTo>
                  <a:cubicBezTo>
                    <a:pt x="3966" y="1799"/>
                    <a:pt x="2337" y="7978"/>
                    <a:pt x="0" y="11628"/>
                  </a:cubicBezTo>
                  <a:lnTo>
                    <a:pt x="123" y="11721"/>
                  </a:lnTo>
                  <a:cubicBezTo>
                    <a:pt x="1438" y="9607"/>
                    <a:pt x="2560" y="6664"/>
                    <a:pt x="3328" y="4297"/>
                  </a:cubicBezTo>
                  <a:cubicBezTo>
                    <a:pt x="4097" y="1891"/>
                    <a:pt x="4542" y="39"/>
                    <a:pt x="4542" y="39"/>
                  </a:cubicBezTo>
                  <a:lnTo>
                    <a:pt x="4420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3949858" y="4148596"/>
              <a:ext cx="214079" cy="509187"/>
            </a:xfrm>
            <a:custGeom>
              <a:rect b="b" l="l" r="r" t="t"/>
              <a:pathLst>
                <a:path extrusionOk="0" h="11883" w="4996">
                  <a:moveTo>
                    <a:pt x="4903" y="1"/>
                  </a:moveTo>
                  <a:cubicBezTo>
                    <a:pt x="4611" y="416"/>
                    <a:pt x="4165" y="1346"/>
                    <a:pt x="3651" y="2529"/>
                  </a:cubicBezTo>
                  <a:cubicBezTo>
                    <a:pt x="2144" y="6087"/>
                    <a:pt x="0" y="11821"/>
                    <a:pt x="0" y="11821"/>
                  </a:cubicBezTo>
                  <a:lnTo>
                    <a:pt x="131" y="11882"/>
                  </a:lnTo>
                  <a:cubicBezTo>
                    <a:pt x="131" y="11882"/>
                    <a:pt x="192" y="11721"/>
                    <a:pt x="292" y="11436"/>
                  </a:cubicBezTo>
                  <a:cubicBezTo>
                    <a:pt x="676" y="10445"/>
                    <a:pt x="1606" y="7947"/>
                    <a:pt x="2567" y="5542"/>
                  </a:cubicBezTo>
                  <a:cubicBezTo>
                    <a:pt x="3043" y="4328"/>
                    <a:pt x="3558" y="3144"/>
                    <a:pt x="3973" y="2183"/>
                  </a:cubicBezTo>
                  <a:cubicBezTo>
                    <a:pt x="4388" y="1184"/>
                    <a:pt x="4773" y="416"/>
                    <a:pt x="4995" y="70"/>
                  </a:cubicBezTo>
                  <a:lnTo>
                    <a:pt x="4903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3928091" y="4148596"/>
              <a:ext cx="235846" cy="506530"/>
            </a:xfrm>
            <a:custGeom>
              <a:rect b="b" l="l" r="r" t="t"/>
              <a:pathLst>
                <a:path extrusionOk="0" h="11821" w="5504">
                  <a:moveTo>
                    <a:pt x="5411" y="1"/>
                  </a:moveTo>
                  <a:cubicBezTo>
                    <a:pt x="4673" y="646"/>
                    <a:pt x="3997" y="1699"/>
                    <a:pt x="3359" y="2913"/>
                  </a:cubicBezTo>
                  <a:cubicBezTo>
                    <a:pt x="1407" y="6564"/>
                    <a:pt x="1" y="11790"/>
                    <a:pt x="1" y="11790"/>
                  </a:cubicBezTo>
                  <a:lnTo>
                    <a:pt x="93" y="11821"/>
                  </a:lnTo>
                  <a:cubicBezTo>
                    <a:pt x="93" y="11821"/>
                    <a:pt x="154" y="11659"/>
                    <a:pt x="224" y="11406"/>
                  </a:cubicBezTo>
                  <a:cubicBezTo>
                    <a:pt x="477" y="10507"/>
                    <a:pt x="1184" y="8232"/>
                    <a:pt x="2114" y="5895"/>
                  </a:cubicBezTo>
                  <a:cubicBezTo>
                    <a:pt x="2591" y="4712"/>
                    <a:pt x="3136" y="3559"/>
                    <a:pt x="3713" y="2529"/>
                  </a:cubicBezTo>
                  <a:cubicBezTo>
                    <a:pt x="4258" y="1507"/>
                    <a:pt x="4866" y="646"/>
                    <a:pt x="5503" y="101"/>
                  </a:cubicBezTo>
                  <a:lnTo>
                    <a:pt x="5411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3687703" y="4541145"/>
              <a:ext cx="385693" cy="389635"/>
            </a:xfrm>
            <a:custGeom>
              <a:rect b="b" l="l" r="r" t="t"/>
              <a:pathLst>
                <a:path extrusionOk="0" h="9093" w="9001">
                  <a:moveTo>
                    <a:pt x="0" y="1"/>
                  </a:moveTo>
                  <a:lnTo>
                    <a:pt x="0" y="1953"/>
                  </a:lnTo>
                  <a:cubicBezTo>
                    <a:pt x="0" y="6310"/>
                    <a:pt x="1768" y="9092"/>
                    <a:pt x="1768" y="9092"/>
                  </a:cubicBezTo>
                  <a:lnTo>
                    <a:pt x="7240" y="9092"/>
                  </a:lnTo>
                  <a:cubicBezTo>
                    <a:pt x="7240" y="9092"/>
                    <a:pt x="9000" y="6310"/>
                    <a:pt x="9000" y="1953"/>
                  </a:cubicBezTo>
                  <a:lnTo>
                    <a:pt x="9000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5880628" y="4268148"/>
              <a:ext cx="174228" cy="411703"/>
            </a:xfrm>
            <a:custGeom>
              <a:rect b="b" l="l" r="r" t="t"/>
              <a:pathLst>
                <a:path extrusionOk="0" h="9608" w="4066">
                  <a:moveTo>
                    <a:pt x="1891" y="1"/>
                  </a:moveTo>
                  <a:cubicBezTo>
                    <a:pt x="0" y="4227"/>
                    <a:pt x="1153" y="7494"/>
                    <a:pt x="1599" y="9031"/>
                  </a:cubicBezTo>
                  <a:lnTo>
                    <a:pt x="3136" y="9607"/>
                  </a:lnTo>
                  <a:cubicBezTo>
                    <a:pt x="3743" y="6433"/>
                    <a:pt x="4066" y="3075"/>
                    <a:pt x="1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5913537" y="4265191"/>
              <a:ext cx="123537" cy="415945"/>
            </a:xfrm>
            <a:custGeom>
              <a:rect b="b" l="l" r="r" t="t"/>
              <a:pathLst>
                <a:path extrusionOk="0" h="9707" w="2883">
                  <a:moveTo>
                    <a:pt x="1123" y="0"/>
                  </a:moveTo>
                  <a:cubicBezTo>
                    <a:pt x="1085" y="0"/>
                    <a:pt x="1085" y="39"/>
                    <a:pt x="1054" y="39"/>
                  </a:cubicBezTo>
                  <a:cubicBezTo>
                    <a:pt x="285" y="1829"/>
                    <a:pt x="1" y="3428"/>
                    <a:pt x="1" y="4804"/>
                  </a:cubicBezTo>
                  <a:cubicBezTo>
                    <a:pt x="1" y="6725"/>
                    <a:pt x="508" y="8231"/>
                    <a:pt x="769" y="9100"/>
                  </a:cubicBezTo>
                  <a:lnTo>
                    <a:pt x="892" y="9069"/>
                  </a:lnTo>
                  <a:cubicBezTo>
                    <a:pt x="639" y="8201"/>
                    <a:pt x="124" y="6725"/>
                    <a:pt x="124" y="4804"/>
                  </a:cubicBezTo>
                  <a:cubicBezTo>
                    <a:pt x="124" y="3451"/>
                    <a:pt x="377" y="1912"/>
                    <a:pt x="1145" y="188"/>
                  </a:cubicBezTo>
                  <a:lnTo>
                    <a:pt x="1145" y="188"/>
                  </a:lnTo>
                  <a:cubicBezTo>
                    <a:pt x="2351" y="1953"/>
                    <a:pt x="2752" y="3843"/>
                    <a:pt x="2752" y="5703"/>
                  </a:cubicBezTo>
                  <a:cubicBezTo>
                    <a:pt x="2752" y="7048"/>
                    <a:pt x="2560" y="8362"/>
                    <a:pt x="2307" y="9676"/>
                  </a:cubicBezTo>
                  <a:lnTo>
                    <a:pt x="2429" y="9707"/>
                  </a:lnTo>
                  <a:cubicBezTo>
                    <a:pt x="2691" y="8393"/>
                    <a:pt x="2883" y="7048"/>
                    <a:pt x="2883" y="5703"/>
                  </a:cubicBezTo>
                  <a:cubicBezTo>
                    <a:pt x="2883" y="3781"/>
                    <a:pt x="2468" y="1860"/>
                    <a:pt x="1184" y="39"/>
                  </a:cubicBezTo>
                  <a:cubicBezTo>
                    <a:pt x="1154" y="0"/>
                    <a:pt x="1154" y="0"/>
                    <a:pt x="1123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5947817" y="4268148"/>
              <a:ext cx="27381" cy="400476"/>
            </a:xfrm>
            <a:custGeom>
              <a:rect b="b" l="l" r="r" t="t"/>
              <a:pathLst>
                <a:path extrusionOk="0" h="9346" w="639">
                  <a:moveTo>
                    <a:pt x="254" y="1"/>
                  </a:moveTo>
                  <a:cubicBezTo>
                    <a:pt x="254" y="1"/>
                    <a:pt x="0" y="1407"/>
                    <a:pt x="0" y="3682"/>
                  </a:cubicBezTo>
                  <a:cubicBezTo>
                    <a:pt x="0" y="5250"/>
                    <a:pt x="131" y="7171"/>
                    <a:pt x="515" y="9346"/>
                  </a:cubicBezTo>
                  <a:lnTo>
                    <a:pt x="638" y="9315"/>
                  </a:lnTo>
                  <a:cubicBezTo>
                    <a:pt x="254" y="7171"/>
                    <a:pt x="131" y="5219"/>
                    <a:pt x="131" y="3682"/>
                  </a:cubicBezTo>
                  <a:cubicBezTo>
                    <a:pt x="131" y="2560"/>
                    <a:pt x="192" y="1630"/>
                    <a:pt x="254" y="992"/>
                  </a:cubicBezTo>
                  <a:cubicBezTo>
                    <a:pt x="285" y="669"/>
                    <a:pt x="323" y="446"/>
                    <a:pt x="354" y="254"/>
                  </a:cubicBezTo>
                  <a:cubicBezTo>
                    <a:pt x="354" y="193"/>
                    <a:pt x="384" y="123"/>
                    <a:pt x="384" y="6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2"/>
            <p:cNvSpPr/>
            <p:nvPr/>
          </p:nvSpPr>
          <p:spPr>
            <a:xfrm>
              <a:off x="5958658" y="4266819"/>
              <a:ext cx="27724" cy="403476"/>
            </a:xfrm>
            <a:custGeom>
              <a:rect b="b" l="l" r="r" t="t"/>
              <a:pathLst>
                <a:path extrusionOk="0" h="9416" w="647">
                  <a:moveTo>
                    <a:pt x="131" y="1"/>
                  </a:moveTo>
                  <a:lnTo>
                    <a:pt x="1" y="62"/>
                  </a:lnTo>
                  <a:cubicBezTo>
                    <a:pt x="193" y="608"/>
                    <a:pt x="324" y="1469"/>
                    <a:pt x="416" y="2429"/>
                  </a:cubicBezTo>
                  <a:cubicBezTo>
                    <a:pt x="485" y="3421"/>
                    <a:pt x="516" y="4512"/>
                    <a:pt x="516" y="5534"/>
                  </a:cubicBezTo>
                  <a:cubicBezTo>
                    <a:pt x="516" y="6564"/>
                    <a:pt x="485" y="7525"/>
                    <a:pt x="454" y="8224"/>
                  </a:cubicBezTo>
                  <a:cubicBezTo>
                    <a:pt x="454" y="8578"/>
                    <a:pt x="416" y="8870"/>
                    <a:pt x="416" y="9092"/>
                  </a:cubicBezTo>
                  <a:lnTo>
                    <a:pt x="416" y="9377"/>
                  </a:lnTo>
                  <a:lnTo>
                    <a:pt x="546" y="9415"/>
                  </a:lnTo>
                  <a:cubicBezTo>
                    <a:pt x="546" y="9415"/>
                    <a:pt x="646" y="7617"/>
                    <a:pt x="646" y="5534"/>
                  </a:cubicBezTo>
                  <a:cubicBezTo>
                    <a:pt x="646" y="4512"/>
                    <a:pt x="608" y="3390"/>
                    <a:pt x="546" y="2429"/>
                  </a:cubicBezTo>
                  <a:cubicBezTo>
                    <a:pt x="454" y="1438"/>
                    <a:pt x="324" y="577"/>
                    <a:pt x="131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2"/>
            <p:cNvSpPr/>
            <p:nvPr/>
          </p:nvSpPr>
          <p:spPr>
            <a:xfrm>
              <a:off x="5959986" y="4266819"/>
              <a:ext cx="48121" cy="404761"/>
            </a:xfrm>
            <a:custGeom>
              <a:rect b="b" l="l" r="r" t="t"/>
              <a:pathLst>
                <a:path extrusionOk="0" h="9446" w="1123">
                  <a:moveTo>
                    <a:pt x="100" y="1"/>
                  </a:moveTo>
                  <a:lnTo>
                    <a:pt x="1" y="62"/>
                  </a:lnTo>
                  <a:cubicBezTo>
                    <a:pt x="769" y="1277"/>
                    <a:pt x="1000" y="3267"/>
                    <a:pt x="1000" y="5058"/>
                  </a:cubicBezTo>
                  <a:cubicBezTo>
                    <a:pt x="1000" y="6210"/>
                    <a:pt x="900" y="7302"/>
                    <a:pt x="808" y="8101"/>
                  </a:cubicBezTo>
                  <a:cubicBezTo>
                    <a:pt x="769" y="8516"/>
                    <a:pt x="738" y="8839"/>
                    <a:pt x="708" y="9092"/>
                  </a:cubicBezTo>
                  <a:cubicBezTo>
                    <a:pt x="677" y="9185"/>
                    <a:pt x="677" y="9285"/>
                    <a:pt x="646" y="9346"/>
                  </a:cubicBezTo>
                  <a:lnTo>
                    <a:pt x="646" y="9446"/>
                  </a:lnTo>
                  <a:lnTo>
                    <a:pt x="769" y="9446"/>
                  </a:lnTo>
                  <a:cubicBezTo>
                    <a:pt x="769" y="9446"/>
                    <a:pt x="1123" y="7394"/>
                    <a:pt x="1123" y="5058"/>
                  </a:cubicBezTo>
                  <a:cubicBezTo>
                    <a:pt x="1123" y="3229"/>
                    <a:pt x="900" y="1277"/>
                    <a:pt x="100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745951" y="4435434"/>
              <a:ext cx="196296" cy="262199"/>
            </a:xfrm>
            <a:custGeom>
              <a:rect b="b" l="l" r="r" t="t"/>
              <a:pathLst>
                <a:path extrusionOk="0" h="6119" w="4581">
                  <a:moveTo>
                    <a:pt x="0" y="1"/>
                  </a:moveTo>
                  <a:lnTo>
                    <a:pt x="0" y="1"/>
                  </a:lnTo>
                  <a:cubicBezTo>
                    <a:pt x="261" y="3651"/>
                    <a:pt x="2375" y="5319"/>
                    <a:pt x="3266" y="6118"/>
                  </a:cubicBezTo>
                  <a:lnTo>
                    <a:pt x="4581" y="5826"/>
                  </a:lnTo>
                  <a:cubicBezTo>
                    <a:pt x="3812" y="3428"/>
                    <a:pt x="2598" y="93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743295" y="4432820"/>
              <a:ext cx="201909" cy="266099"/>
            </a:xfrm>
            <a:custGeom>
              <a:rect b="b" l="l" r="r" t="t"/>
              <a:pathLst>
                <a:path extrusionOk="0" h="6210" w="4712">
                  <a:moveTo>
                    <a:pt x="31" y="0"/>
                  </a:moveTo>
                  <a:cubicBezTo>
                    <a:pt x="1" y="31"/>
                    <a:pt x="1" y="31"/>
                    <a:pt x="1" y="62"/>
                  </a:cubicBezTo>
                  <a:cubicBezTo>
                    <a:pt x="131" y="1891"/>
                    <a:pt x="738" y="3236"/>
                    <a:pt x="1407" y="4227"/>
                  </a:cubicBezTo>
                  <a:cubicBezTo>
                    <a:pt x="2083" y="5188"/>
                    <a:pt x="2821" y="5826"/>
                    <a:pt x="3267" y="6210"/>
                  </a:cubicBezTo>
                  <a:lnTo>
                    <a:pt x="3367" y="6118"/>
                  </a:lnTo>
                  <a:cubicBezTo>
                    <a:pt x="2913" y="5733"/>
                    <a:pt x="2176" y="5119"/>
                    <a:pt x="1507" y="4158"/>
                  </a:cubicBezTo>
                  <a:cubicBezTo>
                    <a:pt x="843" y="3185"/>
                    <a:pt x="276" y="1901"/>
                    <a:pt x="139" y="161"/>
                  </a:cubicBezTo>
                  <a:lnTo>
                    <a:pt x="139" y="161"/>
                  </a:lnTo>
                  <a:cubicBezTo>
                    <a:pt x="1396" y="624"/>
                    <a:pt x="2295" y="1466"/>
                    <a:pt x="2982" y="2467"/>
                  </a:cubicBezTo>
                  <a:cubicBezTo>
                    <a:pt x="3682" y="3520"/>
                    <a:pt x="4197" y="4734"/>
                    <a:pt x="4581" y="5925"/>
                  </a:cubicBezTo>
                  <a:lnTo>
                    <a:pt x="4712" y="5887"/>
                  </a:lnTo>
                  <a:cubicBezTo>
                    <a:pt x="4327" y="4673"/>
                    <a:pt x="3813" y="3459"/>
                    <a:pt x="3075" y="2398"/>
                  </a:cubicBezTo>
                  <a:cubicBezTo>
                    <a:pt x="2368" y="1345"/>
                    <a:pt x="1407" y="477"/>
                    <a:pt x="10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743295" y="4434106"/>
              <a:ext cx="162059" cy="267470"/>
            </a:xfrm>
            <a:custGeom>
              <a:rect b="b" l="l" r="r" t="t"/>
              <a:pathLst>
                <a:path extrusionOk="0" h="6242" w="3782">
                  <a:moveTo>
                    <a:pt x="131" y="1"/>
                  </a:moveTo>
                  <a:lnTo>
                    <a:pt x="1" y="32"/>
                  </a:lnTo>
                  <a:cubicBezTo>
                    <a:pt x="1" y="62"/>
                    <a:pt x="930" y="3136"/>
                    <a:pt x="3682" y="6241"/>
                  </a:cubicBezTo>
                  <a:lnTo>
                    <a:pt x="3782" y="6149"/>
                  </a:lnTo>
                  <a:cubicBezTo>
                    <a:pt x="2406" y="4612"/>
                    <a:pt x="1507" y="3075"/>
                    <a:pt x="930" y="1922"/>
                  </a:cubicBezTo>
                  <a:cubicBezTo>
                    <a:pt x="638" y="1346"/>
                    <a:pt x="446" y="862"/>
                    <a:pt x="323" y="547"/>
                  </a:cubicBezTo>
                  <a:cubicBezTo>
                    <a:pt x="254" y="354"/>
                    <a:pt x="193" y="224"/>
                    <a:pt x="162" y="162"/>
                  </a:cubicBezTo>
                  <a:cubicBezTo>
                    <a:pt x="162" y="93"/>
                    <a:pt x="162" y="62"/>
                    <a:pt x="131" y="32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744623" y="4434106"/>
              <a:ext cx="179841" cy="257914"/>
            </a:xfrm>
            <a:custGeom>
              <a:rect b="b" l="l" r="r" t="t"/>
              <a:pathLst>
                <a:path extrusionOk="0" h="6019" w="4197">
                  <a:moveTo>
                    <a:pt x="100" y="1"/>
                  </a:moveTo>
                  <a:lnTo>
                    <a:pt x="0" y="62"/>
                  </a:lnTo>
                  <a:cubicBezTo>
                    <a:pt x="1061" y="1599"/>
                    <a:pt x="4104" y="6018"/>
                    <a:pt x="4104" y="6018"/>
                  </a:cubicBezTo>
                  <a:lnTo>
                    <a:pt x="4197" y="5926"/>
                  </a:lnTo>
                  <a:cubicBezTo>
                    <a:pt x="4197" y="5926"/>
                    <a:pt x="4135" y="5857"/>
                    <a:pt x="4066" y="5734"/>
                  </a:cubicBezTo>
                  <a:cubicBezTo>
                    <a:pt x="3459" y="4866"/>
                    <a:pt x="1030" y="1346"/>
                    <a:pt x="100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744623" y="4432820"/>
              <a:ext cx="188069" cy="255257"/>
            </a:xfrm>
            <a:custGeom>
              <a:rect b="b" l="l" r="r" t="t"/>
              <a:pathLst>
                <a:path extrusionOk="0" h="5957" w="4389">
                  <a:moveTo>
                    <a:pt x="69" y="0"/>
                  </a:moveTo>
                  <a:lnTo>
                    <a:pt x="0" y="123"/>
                  </a:lnTo>
                  <a:cubicBezTo>
                    <a:pt x="1092" y="830"/>
                    <a:pt x="2183" y="2275"/>
                    <a:pt x="2951" y="3551"/>
                  </a:cubicBezTo>
                  <a:cubicBezTo>
                    <a:pt x="3367" y="4196"/>
                    <a:pt x="3682" y="4803"/>
                    <a:pt x="3912" y="5249"/>
                  </a:cubicBezTo>
                  <a:cubicBezTo>
                    <a:pt x="4035" y="5441"/>
                    <a:pt x="4135" y="5633"/>
                    <a:pt x="4197" y="5764"/>
                  </a:cubicBezTo>
                  <a:cubicBezTo>
                    <a:pt x="4258" y="5887"/>
                    <a:pt x="4296" y="5956"/>
                    <a:pt x="4296" y="5956"/>
                  </a:cubicBezTo>
                  <a:lnTo>
                    <a:pt x="4389" y="5887"/>
                  </a:lnTo>
                  <a:cubicBezTo>
                    <a:pt x="4389" y="5887"/>
                    <a:pt x="3874" y="4773"/>
                    <a:pt x="3074" y="3489"/>
                  </a:cubicBezTo>
                  <a:cubicBezTo>
                    <a:pt x="2275" y="2206"/>
                    <a:pt x="1184" y="738"/>
                    <a:pt x="69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802256" y="4335337"/>
              <a:ext cx="179841" cy="333287"/>
            </a:xfrm>
            <a:custGeom>
              <a:rect b="b" l="l" r="r" t="t"/>
              <a:pathLst>
                <a:path extrusionOk="0" h="7778" w="4197">
                  <a:moveTo>
                    <a:pt x="646" y="0"/>
                  </a:moveTo>
                  <a:lnTo>
                    <a:pt x="646" y="0"/>
                  </a:lnTo>
                  <a:cubicBezTo>
                    <a:pt x="0" y="3328"/>
                    <a:pt x="2083" y="6502"/>
                    <a:pt x="2790" y="7555"/>
                  </a:cubicBezTo>
                  <a:lnTo>
                    <a:pt x="4196" y="7778"/>
                  </a:lnTo>
                  <a:cubicBezTo>
                    <a:pt x="4004" y="5380"/>
                    <a:pt x="3044" y="1791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821667" y="4332680"/>
              <a:ext cx="163044" cy="335944"/>
            </a:xfrm>
            <a:custGeom>
              <a:rect b="b" l="l" r="r" t="t"/>
              <a:pathLst>
                <a:path extrusionOk="0" h="7840" w="3805">
                  <a:moveTo>
                    <a:pt x="154" y="1"/>
                  </a:moveTo>
                  <a:lnTo>
                    <a:pt x="124" y="32"/>
                  </a:lnTo>
                  <a:cubicBezTo>
                    <a:pt x="31" y="477"/>
                    <a:pt x="1" y="923"/>
                    <a:pt x="1" y="1346"/>
                  </a:cubicBezTo>
                  <a:cubicBezTo>
                    <a:pt x="1" y="4228"/>
                    <a:pt x="1661" y="6725"/>
                    <a:pt x="2306" y="7648"/>
                  </a:cubicBezTo>
                  <a:lnTo>
                    <a:pt x="2399" y="7586"/>
                  </a:lnTo>
                  <a:cubicBezTo>
                    <a:pt x="1791" y="6656"/>
                    <a:pt x="124" y="4159"/>
                    <a:pt x="124" y="1346"/>
                  </a:cubicBezTo>
                  <a:cubicBezTo>
                    <a:pt x="124" y="952"/>
                    <a:pt x="150" y="566"/>
                    <a:pt x="235" y="155"/>
                  </a:cubicBezTo>
                  <a:lnTo>
                    <a:pt x="235" y="155"/>
                  </a:lnTo>
                  <a:cubicBezTo>
                    <a:pt x="1383" y="1053"/>
                    <a:pt x="2189" y="2369"/>
                    <a:pt x="2752" y="3744"/>
                  </a:cubicBezTo>
                  <a:cubicBezTo>
                    <a:pt x="3298" y="5150"/>
                    <a:pt x="3582" y="6656"/>
                    <a:pt x="3682" y="7840"/>
                  </a:cubicBezTo>
                  <a:lnTo>
                    <a:pt x="3805" y="7840"/>
                  </a:lnTo>
                  <a:cubicBezTo>
                    <a:pt x="3713" y="6626"/>
                    <a:pt x="3421" y="5119"/>
                    <a:pt x="2844" y="3682"/>
                  </a:cubicBezTo>
                  <a:cubicBezTo>
                    <a:pt x="2306" y="2268"/>
                    <a:pt x="1438" y="923"/>
                    <a:pt x="224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826938" y="4334008"/>
              <a:ext cx="111367" cy="328060"/>
            </a:xfrm>
            <a:custGeom>
              <a:rect b="b" l="l" r="r" t="t"/>
              <a:pathLst>
                <a:path extrusionOk="0" h="7656" w="2599">
                  <a:moveTo>
                    <a:pt x="131" y="1"/>
                  </a:moveTo>
                  <a:lnTo>
                    <a:pt x="1" y="31"/>
                  </a:lnTo>
                  <a:cubicBezTo>
                    <a:pt x="1" y="31"/>
                    <a:pt x="224" y="1276"/>
                    <a:pt x="646" y="2883"/>
                  </a:cubicBezTo>
                  <a:cubicBezTo>
                    <a:pt x="1061" y="4450"/>
                    <a:pt x="1699" y="6341"/>
                    <a:pt x="2498" y="7655"/>
                  </a:cubicBezTo>
                  <a:lnTo>
                    <a:pt x="2598" y="7586"/>
                  </a:lnTo>
                  <a:cubicBezTo>
                    <a:pt x="1799" y="6310"/>
                    <a:pt x="1184" y="4420"/>
                    <a:pt x="769" y="2852"/>
                  </a:cubicBezTo>
                  <a:cubicBezTo>
                    <a:pt x="546" y="2045"/>
                    <a:pt x="385" y="1345"/>
                    <a:pt x="293" y="831"/>
                  </a:cubicBezTo>
                  <a:cubicBezTo>
                    <a:pt x="224" y="577"/>
                    <a:pt x="193" y="385"/>
                    <a:pt x="162" y="223"/>
                  </a:cubicBezTo>
                  <a:cubicBezTo>
                    <a:pt x="131" y="93"/>
                    <a:pt x="131" y="1"/>
                    <a:pt x="131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826938" y="4334008"/>
              <a:ext cx="126493" cy="332002"/>
            </a:xfrm>
            <a:custGeom>
              <a:rect b="b" l="l" r="r" t="t"/>
              <a:pathLst>
                <a:path extrusionOk="0" h="7748" w="2952">
                  <a:moveTo>
                    <a:pt x="131" y="1"/>
                  </a:moveTo>
                  <a:lnTo>
                    <a:pt x="1" y="62"/>
                  </a:lnTo>
                  <a:cubicBezTo>
                    <a:pt x="101" y="193"/>
                    <a:pt x="193" y="385"/>
                    <a:pt x="323" y="669"/>
                  </a:cubicBezTo>
                  <a:cubicBezTo>
                    <a:pt x="738" y="1630"/>
                    <a:pt x="1376" y="3428"/>
                    <a:pt x="1891" y="4927"/>
                  </a:cubicBezTo>
                  <a:cubicBezTo>
                    <a:pt x="2145" y="5695"/>
                    <a:pt x="2375" y="6402"/>
                    <a:pt x="2529" y="6917"/>
                  </a:cubicBezTo>
                  <a:cubicBezTo>
                    <a:pt x="2629" y="7171"/>
                    <a:pt x="2691" y="7394"/>
                    <a:pt x="2760" y="7524"/>
                  </a:cubicBezTo>
                  <a:cubicBezTo>
                    <a:pt x="2790" y="7686"/>
                    <a:pt x="2821" y="7747"/>
                    <a:pt x="2821" y="7747"/>
                  </a:cubicBezTo>
                  <a:lnTo>
                    <a:pt x="2952" y="7717"/>
                  </a:lnTo>
                  <a:cubicBezTo>
                    <a:pt x="2952" y="7717"/>
                    <a:pt x="2406" y="6049"/>
                    <a:pt x="1799" y="4227"/>
                  </a:cubicBezTo>
                  <a:cubicBezTo>
                    <a:pt x="1476" y="3328"/>
                    <a:pt x="1123" y="2398"/>
                    <a:pt x="838" y="1630"/>
                  </a:cubicBezTo>
                  <a:cubicBezTo>
                    <a:pt x="708" y="1246"/>
                    <a:pt x="546" y="892"/>
                    <a:pt x="416" y="608"/>
                  </a:cubicBezTo>
                  <a:cubicBezTo>
                    <a:pt x="323" y="316"/>
                    <a:pt x="193" y="124"/>
                    <a:pt x="131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828266" y="4332680"/>
              <a:ext cx="142948" cy="335944"/>
            </a:xfrm>
            <a:custGeom>
              <a:rect b="b" l="l" r="r" t="t"/>
              <a:pathLst>
                <a:path extrusionOk="0" h="7840" w="3336">
                  <a:moveTo>
                    <a:pt x="70" y="1"/>
                  </a:moveTo>
                  <a:lnTo>
                    <a:pt x="0" y="93"/>
                  </a:lnTo>
                  <a:cubicBezTo>
                    <a:pt x="454" y="508"/>
                    <a:pt x="900" y="1215"/>
                    <a:pt x="1315" y="2014"/>
                  </a:cubicBezTo>
                  <a:cubicBezTo>
                    <a:pt x="1891" y="3198"/>
                    <a:pt x="2375" y="4673"/>
                    <a:pt x="2690" y="5826"/>
                  </a:cubicBezTo>
                  <a:cubicBezTo>
                    <a:pt x="2852" y="6403"/>
                    <a:pt x="2982" y="6918"/>
                    <a:pt x="3075" y="7263"/>
                  </a:cubicBezTo>
                  <a:cubicBezTo>
                    <a:pt x="3113" y="7425"/>
                    <a:pt x="3144" y="7586"/>
                    <a:pt x="3174" y="7686"/>
                  </a:cubicBezTo>
                  <a:cubicBezTo>
                    <a:pt x="3205" y="7778"/>
                    <a:pt x="3205" y="7840"/>
                    <a:pt x="3205" y="7840"/>
                  </a:cubicBezTo>
                  <a:lnTo>
                    <a:pt x="3336" y="7809"/>
                  </a:lnTo>
                  <a:cubicBezTo>
                    <a:pt x="3336" y="7809"/>
                    <a:pt x="3013" y="6272"/>
                    <a:pt x="2437" y="4543"/>
                  </a:cubicBezTo>
                  <a:cubicBezTo>
                    <a:pt x="2152" y="3682"/>
                    <a:pt x="1830" y="2752"/>
                    <a:pt x="1415" y="1953"/>
                  </a:cubicBezTo>
                  <a:cubicBezTo>
                    <a:pt x="1030" y="1154"/>
                    <a:pt x="577" y="447"/>
                    <a:pt x="70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6006735" y="4285930"/>
              <a:ext cx="152546" cy="382693"/>
            </a:xfrm>
            <a:custGeom>
              <a:rect b="b" l="l" r="r" t="t"/>
              <a:pathLst>
                <a:path extrusionOk="0" h="8931" w="3560">
                  <a:moveTo>
                    <a:pt x="2529" y="1"/>
                  </a:moveTo>
                  <a:lnTo>
                    <a:pt x="2529" y="1"/>
                  </a:lnTo>
                  <a:cubicBezTo>
                    <a:pt x="293" y="2306"/>
                    <a:pt x="1" y="5795"/>
                    <a:pt x="62" y="8931"/>
                  </a:cubicBezTo>
                  <a:lnTo>
                    <a:pt x="1476" y="8646"/>
                  </a:lnTo>
                  <a:cubicBezTo>
                    <a:pt x="2084" y="7271"/>
                    <a:pt x="3559" y="4358"/>
                    <a:pt x="25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6005450" y="4283317"/>
              <a:ext cx="127479" cy="385307"/>
            </a:xfrm>
            <a:custGeom>
              <a:rect b="b" l="l" r="r" t="t"/>
              <a:pathLst>
                <a:path extrusionOk="0" h="8992" w="2975">
                  <a:moveTo>
                    <a:pt x="2529" y="0"/>
                  </a:moveTo>
                  <a:cubicBezTo>
                    <a:pt x="415" y="2175"/>
                    <a:pt x="0" y="5341"/>
                    <a:pt x="0" y="8292"/>
                  </a:cubicBezTo>
                  <a:cubicBezTo>
                    <a:pt x="0" y="8546"/>
                    <a:pt x="31" y="8769"/>
                    <a:pt x="31" y="8992"/>
                  </a:cubicBezTo>
                  <a:lnTo>
                    <a:pt x="162" y="8992"/>
                  </a:lnTo>
                  <a:cubicBezTo>
                    <a:pt x="162" y="8769"/>
                    <a:pt x="131" y="8546"/>
                    <a:pt x="131" y="8292"/>
                  </a:cubicBezTo>
                  <a:cubicBezTo>
                    <a:pt x="131" y="5389"/>
                    <a:pt x="562" y="2337"/>
                    <a:pt x="2530" y="197"/>
                  </a:cubicBezTo>
                  <a:lnTo>
                    <a:pt x="2530" y="197"/>
                  </a:lnTo>
                  <a:cubicBezTo>
                    <a:pt x="2760" y="1197"/>
                    <a:pt x="2851" y="2114"/>
                    <a:pt x="2851" y="2974"/>
                  </a:cubicBezTo>
                  <a:cubicBezTo>
                    <a:pt x="2851" y="5726"/>
                    <a:pt x="1891" y="7647"/>
                    <a:pt x="1437" y="8677"/>
                  </a:cubicBezTo>
                  <a:lnTo>
                    <a:pt x="1537" y="8738"/>
                  </a:lnTo>
                  <a:cubicBezTo>
                    <a:pt x="2014" y="7716"/>
                    <a:pt x="2974" y="5764"/>
                    <a:pt x="2974" y="2974"/>
                  </a:cubicBezTo>
                  <a:cubicBezTo>
                    <a:pt x="2974" y="2075"/>
                    <a:pt x="2882" y="1084"/>
                    <a:pt x="2629" y="31"/>
                  </a:cubicBezTo>
                  <a:cubicBezTo>
                    <a:pt x="2629" y="31"/>
                    <a:pt x="2629" y="0"/>
                    <a:pt x="259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6034074" y="4284602"/>
              <a:ext cx="84029" cy="378751"/>
            </a:xfrm>
            <a:custGeom>
              <a:rect b="b" l="l" r="r" t="t"/>
              <a:pathLst>
                <a:path extrusionOk="0" h="8839" w="1961">
                  <a:moveTo>
                    <a:pt x="1830" y="1"/>
                  </a:moveTo>
                  <a:cubicBezTo>
                    <a:pt x="1830" y="1"/>
                    <a:pt x="1830" y="93"/>
                    <a:pt x="1799" y="224"/>
                  </a:cubicBezTo>
                  <a:cubicBezTo>
                    <a:pt x="1576" y="1246"/>
                    <a:pt x="677" y="5542"/>
                    <a:pt x="1" y="8808"/>
                  </a:cubicBezTo>
                  <a:lnTo>
                    <a:pt x="101" y="8839"/>
                  </a:lnTo>
                  <a:cubicBezTo>
                    <a:pt x="900" y="5088"/>
                    <a:pt x="1961" y="32"/>
                    <a:pt x="1961" y="32"/>
                  </a:cubicBezTo>
                  <a:lnTo>
                    <a:pt x="1830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6053527" y="4285930"/>
              <a:ext cx="65903" cy="380079"/>
            </a:xfrm>
            <a:custGeom>
              <a:rect b="b" l="l" r="r" t="t"/>
              <a:pathLst>
                <a:path extrusionOk="0" h="8870" w="1538">
                  <a:moveTo>
                    <a:pt x="1376" y="1"/>
                  </a:moveTo>
                  <a:cubicBezTo>
                    <a:pt x="1376" y="1"/>
                    <a:pt x="1376" y="31"/>
                    <a:pt x="1407" y="131"/>
                  </a:cubicBezTo>
                  <a:lnTo>
                    <a:pt x="1407" y="577"/>
                  </a:lnTo>
                  <a:cubicBezTo>
                    <a:pt x="1407" y="1822"/>
                    <a:pt x="1245" y="5027"/>
                    <a:pt x="0" y="8839"/>
                  </a:cubicBezTo>
                  <a:lnTo>
                    <a:pt x="92" y="8869"/>
                  </a:lnTo>
                  <a:cubicBezTo>
                    <a:pt x="1376" y="5057"/>
                    <a:pt x="1537" y="1822"/>
                    <a:pt x="1537" y="577"/>
                  </a:cubicBezTo>
                  <a:cubicBezTo>
                    <a:pt x="1537" y="193"/>
                    <a:pt x="1507" y="1"/>
                    <a:pt x="1507" y="1"/>
                  </a:cubicBez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6017619" y="4284602"/>
              <a:ext cx="100483" cy="380079"/>
            </a:xfrm>
            <a:custGeom>
              <a:rect b="b" l="l" r="r" t="t"/>
              <a:pathLst>
                <a:path extrusionOk="0" h="8870" w="2345">
                  <a:moveTo>
                    <a:pt x="2245" y="1"/>
                  </a:moveTo>
                  <a:cubicBezTo>
                    <a:pt x="1345" y="1469"/>
                    <a:pt x="807" y="3682"/>
                    <a:pt x="454" y="5542"/>
                  </a:cubicBezTo>
                  <a:cubicBezTo>
                    <a:pt x="131" y="7394"/>
                    <a:pt x="0" y="8870"/>
                    <a:pt x="0" y="8870"/>
                  </a:cubicBezTo>
                  <a:lnTo>
                    <a:pt x="131" y="8870"/>
                  </a:lnTo>
                  <a:cubicBezTo>
                    <a:pt x="131" y="8870"/>
                    <a:pt x="131" y="8770"/>
                    <a:pt x="162" y="8616"/>
                  </a:cubicBezTo>
                  <a:cubicBezTo>
                    <a:pt x="231" y="8040"/>
                    <a:pt x="385" y="6533"/>
                    <a:pt x="708" y="4866"/>
                  </a:cubicBezTo>
                  <a:cubicBezTo>
                    <a:pt x="1061" y="3167"/>
                    <a:pt x="1576" y="1315"/>
                    <a:pt x="2345" y="62"/>
                  </a:cubicBezTo>
                  <a:lnTo>
                    <a:pt x="2245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6031460" y="4451889"/>
              <a:ext cx="168958" cy="264813"/>
            </a:xfrm>
            <a:custGeom>
              <a:rect b="b" l="l" r="r" t="t"/>
              <a:pathLst>
                <a:path extrusionOk="0" h="6180" w="3943">
                  <a:moveTo>
                    <a:pt x="3943" y="1"/>
                  </a:moveTo>
                  <a:lnTo>
                    <a:pt x="3943" y="1"/>
                  </a:lnTo>
                  <a:cubicBezTo>
                    <a:pt x="1599" y="1346"/>
                    <a:pt x="607" y="3874"/>
                    <a:pt x="0" y="6180"/>
                  </a:cubicBezTo>
                  <a:lnTo>
                    <a:pt x="961" y="6180"/>
                  </a:lnTo>
                  <a:cubicBezTo>
                    <a:pt x="1729" y="5288"/>
                    <a:pt x="3781" y="3014"/>
                    <a:pt x="3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6028803" y="4448675"/>
              <a:ext cx="174271" cy="271026"/>
            </a:xfrm>
            <a:custGeom>
              <a:rect b="b" l="l" r="r" t="t"/>
              <a:pathLst>
                <a:path extrusionOk="0" h="6325" w="4067">
                  <a:moveTo>
                    <a:pt x="3995" y="1"/>
                  </a:moveTo>
                  <a:cubicBezTo>
                    <a:pt x="3988" y="1"/>
                    <a:pt x="3979" y="4"/>
                    <a:pt x="3966" y="14"/>
                  </a:cubicBezTo>
                  <a:cubicBezTo>
                    <a:pt x="2783" y="683"/>
                    <a:pt x="1953" y="1674"/>
                    <a:pt x="1315" y="2766"/>
                  </a:cubicBezTo>
                  <a:cubicBezTo>
                    <a:pt x="700" y="3857"/>
                    <a:pt x="285" y="5071"/>
                    <a:pt x="1" y="6255"/>
                  </a:cubicBezTo>
                  <a:lnTo>
                    <a:pt x="93" y="6286"/>
                  </a:lnTo>
                  <a:cubicBezTo>
                    <a:pt x="416" y="5133"/>
                    <a:pt x="831" y="3919"/>
                    <a:pt x="1438" y="2827"/>
                  </a:cubicBezTo>
                  <a:cubicBezTo>
                    <a:pt x="2026" y="1778"/>
                    <a:pt x="2830" y="843"/>
                    <a:pt x="3928" y="171"/>
                  </a:cubicBezTo>
                  <a:lnTo>
                    <a:pt x="3928" y="171"/>
                  </a:lnTo>
                  <a:cubicBezTo>
                    <a:pt x="3718" y="3121"/>
                    <a:pt x="1750" y="5338"/>
                    <a:pt x="961" y="6224"/>
                  </a:cubicBezTo>
                  <a:lnTo>
                    <a:pt x="1054" y="6324"/>
                  </a:lnTo>
                  <a:cubicBezTo>
                    <a:pt x="1853" y="5394"/>
                    <a:pt x="3905" y="3119"/>
                    <a:pt x="4066" y="76"/>
                  </a:cubicBezTo>
                  <a:cubicBezTo>
                    <a:pt x="4066" y="45"/>
                    <a:pt x="4066" y="14"/>
                    <a:pt x="4036" y="14"/>
                  </a:cubicBezTo>
                  <a:cubicBezTo>
                    <a:pt x="4015" y="14"/>
                    <a:pt x="4008" y="1"/>
                    <a:pt x="3995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6058798" y="4450603"/>
              <a:ext cx="144276" cy="262156"/>
            </a:xfrm>
            <a:custGeom>
              <a:rect b="b" l="l" r="r" t="t"/>
              <a:pathLst>
                <a:path extrusionOk="0" h="6118" w="3367">
                  <a:moveTo>
                    <a:pt x="3236" y="0"/>
                  </a:moveTo>
                  <a:cubicBezTo>
                    <a:pt x="3236" y="0"/>
                    <a:pt x="3205" y="62"/>
                    <a:pt x="3174" y="162"/>
                  </a:cubicBezTo>
                  <a:cubicBezTo>
                    <a:pt x="2882" y="930"/>
                    <a:pt x="1576" y="4096"/>
                    <a:pt x="0" y="6048"/>
                  </a:cubicBezTo>
                  <a:lnTo>
                    <a:pt x="100" y="6118"/>
                  </a:lnTo>
                  <a:cubicBezTo>
                    <a:pt x="999" y="4996"/>
                    <a:pt x="1829" y="3489"/>
                    <a:pt x="2406" y="2244"/>
                  </a:cubicBezTo>
                  <a:cubicBezTo>
                    <a:pt x="2982" y="992"/>
                    <a:pt x="3366" y="31"/>
                    <a:pt x="3366" y="31"/>
                  </a:cubicBezTo>
                  <a:lnTo>
                    <a:pt x="3236" y="0"/>
                  </a:ln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6039687" y="4449275"/>
              <a:ext cx="162059" cy="263485"/>
            </a:xfrm>
            <a:custGeom>
              <a:rect b="b" l="l" r="r" t="t"/>
              <a:pathLst>
                <a:path extrusionOk="0" h="6149" w="3782">
                  <a:moveTo>
                    <a:pt x="3682" y="0"/>
                  </a:moveTo>
                  <a:cubicBezTo>
                    <a:pt x="2944" y="738"/>
                    <a:pt x="2022" y="2275"/>
                    <a:pt x="1284" y="3620"/>
                  </a:cubicBezTo>
                  <a:cubicBezTo>
                    <a:pt x="546" y="4927"/>
                    <a:pt x="0" y="6079"/>
                    <a:pt x="0" y="6079"/>
                  </a:cubicBezTo>
                  <a:lnTo>
                    <a:pt x="100" y="6149"/>
                  </a:lnTo>
                  <a:cubicBezTo>
                    <a:pt x="100" y="6149"/>
                    <a:pt x="162" y="6079"/>
                    <a:pt x="223" y="5956"/>
                  </a:cubicBezTo>
                  <a:cubicBezTo>
                    <a:pt x="415" y="5503"/>
                    <a:pt x="992" y="4350"/>
                    <a:pt x="1668" y="3167"/>
                  </a:cubicBezTo>
                  <a:cubicBezTo>
                    <a:pt x="2337" y="1952"/>
                    <a:pt x="3136" y="738"/>
                    <a:pt x="3782" y="93"/>
                  </a:cubicBezTo>
                  <a:lnTo>
                    <a:pt x="3682" y="0"/>
                  </a:lnTo>
                  <a:close/>
                </a:path>
              </a:pathLst>
            </a:custGeom>
            <a:solidFill>
              <a:srgbClr val="C5C8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810483" y="4645528"/>
              <a:ext cx="337572" cy="285252"/>
            </a:xfrm>
            <a:custGeom>
              <a:rect b="b" l="l" r="r" t="t"/>
              <a:pathLst>
                <a:path extrusionOk="0" h="6657" w="7878">
                  <a:moveTo>
                    <a:pt x="0" y="1"/>
                  </a:moveTo>
                  <a:lnTo>
                    <a:pt x="0" y="1438"/>
                  </a:lnTo>
                  <a:cubicBezTo>
                    <a:pt x="0" y="4612"/>
                    <a:pt x="1568" y="6656"/>
                    <a:pt x="1568" y="6656"/>
                  </a:cubicBezTo>
                  <a:lnTo>
                    <a:pt x="6341" y="6656"/>
                  </a:lnTo>
                  <a:cubicBezTo>
                    <a:pt x="6341" y="6656"/>
                    <a:pt x="7878" y="4612"/>
                    <a:pt x="7878" y="1438"/>
                  </a:cubicBezTo>
                  <a:lnTo>
                    <a:pt x="7878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6849163" y="3524228"/>
              <a:ext cx="98812" cy="139991"/>
            </a:xfrm>
            <a:custGeom>
              <a:rect b="b" l="l" r="r" t="t"/>
              <a:pathLst>
                <a:path extrusionOk="0" h="3267" w="2306">
                  <a:moveTo>
                    <a:pt x="1506" y="0"/>
                  </a:moveTo>
                  <a:lnTo>
                    <a:pt x="161" y="1384"/>
                  </a:lnTo>
                  <a:lnTo>
                    <a:pt x="0" y="2690"/>
                  </a:lnTo>
                  <a:cubicBezTo>
                    <a:pt x="0" y="2690"/>
                    <a:pt x="0" y="3267"/>
                    <a:pt x="869" y="3267"/>
                  </a:cubicBezTo>
                  <a:cubicBezTo>
                    <a:pt x="1729" y="3267"/>
                    <a:pt x="2306" y="2660"/>
                    <a:pt x="2306" y="2660"/>
                  </a:cubicBezTo>
                  <a:lnTo>
                    <a:pt x="2114" y="1123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6823110" y="3525856"/>
              <a:ext cx="16540" cy="31238"/>
            </a:xfrm>
            <a:custGeom>
              <a:rect b="b" l="l" r="r" t="t"/>
              <a:pathLst>
                <a:path extrusionOk="0" h="729" w="386">
                  <a:moveTo>
                    <a:pt x="224" y="1"/>
                  </a:moveTo>
                  <a:cubicBezTo>
                    <a:pt x="162" y="32"/>
                    <a:pt x="101" y="62"/>
                    <a:pt x="70" y="155"/>
                  </a:cubicBezTo>
                  <a:cubicBezTo>
                    <a:pt x="1" y="224"/>
                    <a:pt x="1" y="285"/>
                    <a:pt x="1" y="385"/>
                  </a:cubicBezTo>
                  <a:cubicBezTo>
                    <a:pt x="1" y="447"/>
                    <a:pt x="1" y="508"/>
                    <a:pt x="32" y="608"/>
                  </a:cubicBezTo>
                  <a:cubicBezTo>
                    <a:pt x="81" y="674"/>
                    <a:pt x="178" y="728"/>
                    <a:pt x="274" y="728"/>
                  </a:cubicBezTo>
                  <a:cubicBezTo>
                    <a:pt x="312" y="728"/>
                    <a:pt x="350" y="720"/>
                    <a:pt x="385" y="700"/>
                  </a:cubicBezTo>
                  <a:lnTo>
                    <a:pt x="354" y="93"/>
                  </a:lnTo>
                  <a:cubicBezTo>
                    <a:pt x="354" y="32"/>
                    <a:pt x="293" y="1"/>
                    <a:pt x="224" y="1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6821825" y="3477993"/>
              <a:ext cx="105754" cy="117195"/>
            </a:xfrm>
            <a:custGeom>
              <a:rect b="b" l="l" r="r" t="t"/>
              <a:pathLst>
                <a:path extrusionOk="0" h="2735" w="2468">
                  <a:moveTo>
                    <a:pt x="954" y="0"/>
                  </a:moveTo>
                  <a:cubicBezTo>
                    <a:pt x="739" y="0"/>
                    <a:pt x="554" y="49"/>
                    <a:pt x="446" y="157"/>
                  </a:cubicBezTo>
                  <a:cubicBezTo>
                    <a:pt x="446" y="157"/>
                    <a:pt x="0" y="1917"/>
                    <a:pt x="254" y="2271"/>
                  </a:cubicBezTo>
                  <a:cubicBezTo>
                    <a:pt x="476" y="2589"/>
                    <a:pt x="912" y="2735"/>
                    <a:pt x="1301" y="2735"/>
                  </a:cubicBezTo>
                  <a:cubicBezTo>
                    <a:pt x="1533" y="2735"/>
                    <a:pt x="1748" y="2683"/>
                    <a:pt x="1891" y="2586"/>
                  </a:cubicBezTo>
                  <a:cubicBezTo>
                    <a:pt x="2214" y="2394"/>
                    <a:pt x="2467" y="1272"/>
                    <a:pt x="2467" y="987"/>
                  </a:cubicBezTo>
                  <a:cubicBezTo>
                    <a:pt x="2467" y="415"/>
                    <a:pt x="1581" y="0"/>
                    <a:pt x="954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6824439" y="3444398"/>
              <a:ext cx="141662" cy="132492"/>
            </a:xfrm>
            <a:custGeom>
              <a:rect b="b" l="l" r="r" t="t"/>
              <a:pathLst>
                <a:path extrusionOk="0" h="3092" w="3306">
                  <a:moveTo>
                    <a:pt x="1382" y="1"/>
                  </a:moveTo>
                  <a:cubicBezTo>
                    <a:pt x="1232" y="1"/>
                    <a:pt x="1078" y="41"/>
                    <a:pt x="931" y="104"/>
                  </a:cubicBezTo>
                  <a:cubicBezTo>
                    <a:pt x="769" y="134"/>
                    <a:pt x="738" y="203"/>
                    <a:pt x="615" y="296"/>
                  </a:cubicBezTo>
                  <a:cubicBezTo>
                    <a:pt x="485" y="396"/>
                    <a:pt x="323" y="396"/>
                    <a:pt x="193" y="488"/>
                  </a:cubicBezTo>
                  <a:cubicBezTo>
                    <a:pt x="70" y="588"/>
                    <a:pt x="1" y="780"/>
                    <a:pt x="1" y="941"/>
                  </a:cubicBezTo>
                  <a:cubicBezTo>
                    <a:pt x="1" y="1003"/>
                    <a:pt x="39" y="1064"/>
                    <a:pt x="39" y="1133"/>
                  </a:cubicBezTo>
                  <a:cubicBezTo>
                    <a:pt x="70" y="1195"/>
                    <a:pt x="131" y="1226"/>
                    <a:pt x="231" y="1256"/>
                  </a:cubicBezTo>
                  <a:cubicBezTo>
                    <a:pt x="308" y="1306"/>
                    <a:pt x="395" y="1324"/>
                    <a:pt x="486" y="1324"/>
                  </a:cubicBezTo>
                  <a:cubicBezTo>
                    <a:pt x="577" y="1324"/>
                    <a:pt x="673" y="1306"/>
                    <a:pt x="769" y="1287"/>
                  </a:cubicBezTo>
                  <a:cubicBezTo>
                    <a:pt x="898" y="1287"/>
                    <a:pt x="1067" y="1208"/>
                    <a:pt x="1212" y="1208"/>
                  </a:cubicBezTo>
                  <a:cubicBezTo>
                    <a:pt x="1248" y="1208"/>
                    <a:pt x="1283" y="1213"/>
                    <a:pt x="1315" y="1226"/>
                  </a:cubicBezTo>
                  <a:cubicBezTo>
                    <a:pt x="1476" y="1287"/>
                    <a:pt x="1538" y="1518"/>
                    <a:pt x="1730" y="1518"/>
                  </a:cubicBezTo>
                  <a:cubicBezTo>
                    <a:pt x="1830" y="1518"/>
                    <a:pt x="1922" y="1518"/>
                    <a:pt x="1960" y="1579"/>
                  </a:cubicBezTo>
                  <a:cubicBezTo>
                    <a:pt x="2022" y="1641"/>
                    <a:pt x="1991" y="1771"/>
                    <a:pt x="2053" y="1863"/>
                  </a:cubicBezTo>
                  <a:cubicBezTo>
                    <a:pt x="2083" y="1933"/>
                    <a:pt x="2153" y="2025"/>
                    <a:pt x="2214" y="2094"/>
                  </a:cubicBezTo>
                  <a:cubicBezTo>
                    <a:pt x="2306" y="2248"/>
                    <a:pt x="2468" y="2348"/>
                    <a:pt x="2406" y="2540"/>
                  </a:cubicBezTo>
                  <a:cubicBezTo>
                    <a:pt x="2375" y="2670"/>
                    <a:pt x="2214" y="2893"/>
                    <a:pt x="2276" y="3016"/>
                  </a:cubicBezTo>
                  <a:cubicBezTo>
                    <a:pt x="2291" y="3066"/>
                    <a:pt x="2356" y="3091"/>
                    <a:pt x="2437" y="3091"/>
                  </a:cubicBezTo>
                  <a:cubicBezTo>
                    <a:pt x="2518" y="3091"/>
                    <a:pt x="2614" y="3066"/>
                    <a:pt x="2691" y="3016"/>
                  </a:cubicBezTo>
                  <a:cubicBezTo>
                    <a:pt x="2852" y="2893"/>
                    <a:pt x="2883" y="2632"/>
                    <a:pt x="2952" y="2440"/>
                  </a:cubicBezTo>
                  <a:cubicBezTo>
                    <a:pt x="2952" y="2378"/>
                    <a:pt x="2983" y="2317"/>
                    <a:pt x="2983" y="2248"/>
                  </a:cubicBezTo>
                  <a:cubicBezTo>
                    <a:pt x="2983" y="2186"/>
                    <a:pt x="3013" y="2155"/>
                    <a:pt x="3044" y="2094"/>
                  </a:cubicBezTo>
                  <a:cubicBezTo>
                    <a:pt x="3075" y="1963"/>
                    <a:pt x="3144" y="1833"/>
                    <a:pt x="3205" y="1710"/>
                  </a:cubicBezTo>
                  <a:cubicBezTo>
                    <a:pt x="3305" y="1418"/>
                    <a:pt x="3236" y="1095"/>
                    <a:pt x="3013" y="903"/>
                  </a:cubicBezTo>
                  <a:cubicBezTo>
                    <a:pt x="2952" y="872"/>
                    <a:pt x="2921" y="841"/>
                    <a:pt x="2883" y="811"/>
                  </a:cubicBezTo>
                  <a:cubicBezTo>
                    <a:pt x="2790" y="749"/>
                    <a:pt x="2790" y="618"/>
                    <a:pt x="2729" y="519"/>
                  </a:cubicBezTo>
                  <a:cubicBezTo>
                    <a:pt x="2691" y="426"/>
                    <a:pt x="2629" y="326"/>
                    <a:pt x="2568" y="296"/>
                  </a:cubicBezTo>
                  <a:cubicBezTo>
                    <a:pt x="2508" y="267"/>
                    <a:pt x="2441" y="259"/>
                    <a:pt x="2372" y="259"/>
                  </a:cubicBezTo>
                  <a:cubicBezTo>
                    <a:pt x="2289" y="259"/>
                    <a:pt x="2201" y="271"/>
                    <a:pt x="2117" y="271"/>
                  </a:cubicBezTo>
                  <a:cubicBezTo>
                    <a:pt x="2048" y="271"/>
                    <a:pt x="1982" y="263"/>
                    <a:pt x="1922" y="234"/>
                  </a:cubicBezTo>
                  <a:cubicBezTo>
                    <a:pt x="1861" y="203"/>
                    <a:pt x="1830" y="173"/>
                    <a:pt x="1799" y="134"/>
                  </a:cubicBezTo>
                  <a:cubicBezTo>
                    <a:pt x="1670" y="39"/>
                    <a:pt x="1528" y="1"/>
                    <a:pt x="1382" y="1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6854733" y="3562750"/>
              <a:ext cx="64618" cy="34280"/>
            </a:xfrm>
            <a:custGeom>
              <a:rect b="b" l="l" r="r" t="t"/>
              <a:pathLst>
                <a:path extrusionOk="0" h="800" w="1508">
                  <a:moveTo>
                    <a:pt x="1407" y="1"/>
                  </a:moveTo>
                  <a:lnTo>
                    <a:pt x="1407" y="31"/>
                  </a:lnTo>
                  <a:cubicBezTo>
                    <a:pt x="1407" y="101"/>
                    <a:pt x="1284" y="416"/>
                    <a:pt x="992" y="546"/>
                  </a:cubicBezTo>
                  <a:cubicBezTo>
                    <a:pt x="800" y="677"/>
                    <a:pt x="577" y="708"/>
                    <a:pt x="385" y="708"/>
                  </a:cubicBezTo>
                  <a:cubicBezTo>
                    <a:pt x="293" y="708"/>
                    <a:pt x="193" y="677"/>
                    <a:pt x="131" y="677"/>
                  </a:cubicBezTo>
                  <a:lnTo>
                    <a:pt x="31" y="677"/>
                  </a:lnTo>
                  <a:lnTo>
                    <a:pt x="1" y="738"/>
                  </a:lnTo>
                  <a:cubicBezTo>
                    <a:pt x="1" y="769"/>
                    <a:pt x="162" y="800"/>
                    <a:pt x="385" y="800"/>
                  </a:cubicBezTo>
                  <a:cubicBezTo>
                    <a:pt x="577" y="800"/>
                    <a:pt x="831" y="769"/>
                    <a:pt x="1061" y="639"/>
                  </a:cubicBezTo>
                  <a:cubicBezTo>
                    <a:pt x="1215" y="546"/>
                    <a:pt x="1346" y="385"/>
                    <a:pt x="1407" y="254"/>
                  </a:cubicBezTo>
                  <a:cubicBezTo>
                    <a:pt x="1476" y="131"/>
                    <a:pt x="1507" y="31"/>
                    <a:pt x="1507" y="31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6905468" y="3533741"/>
              <a:ext cx="31066" cy="33552"/>
            </a:xfrm>
            <a:custGeom>
              <a:rect b="b" l="l" r="r" t="t"/>
              <a:pathLst>
                <a:path extrusionOk="0" h="783" w="725">
                  <a:moveTo>
                    <a:pt x="290" y="0"/>
                  </a:moveTo>
                  <a:cubicBezTo>
                    <a:pt x="224" y="0"/>
                    <a:pt x="126" y="80"/>
                    <a:pt x="100" y="132"/>
                  </a:cubicBezTo>
                  <a:lnTo>
                    <a:pt x="31" y="616"/>
                  </a:lnTo>
                  <a:cubicBezTo>
                    <a:pt x="31" y="616"/>
                    <a:pt x="0" y="778"/>
                    <a:pt x="131" y="778"/>
                  </a:cubicBezTo>
                  <a:cubicBezTo>
                    <a:pt x="152" y="781"/>
                    <a:pt x="172" y="783"/>
                    <a:pt x="192" y="783"/>
                  </a:cubicBezTo>
                  <a:cubicBezTo>
                    <a:pt x="513" y="783"/>
                    <a:pt x="725" y="340"/>
                    <a:pt x="515" y="101"/>
                  </a:cubicBezTo>
                  <a:cubicBezTo>
                    <a:pt x="454" y="40"/>
                    <a:pt x="385" y="9"/>
                    <a:pt x="323" y="9"/>
                  </a:cubicBezTo>
                  <a:cubicBezTo>
                    <a:pt x="314" y="3"/>
                    <a:pt x="302" y="0"/>
                    <a:pt x="290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6842564" y="3522900"/>
              <a:ext cx="13541" cy="30338"/>
            </a:xfrm>
            <a:custGeom>
              <a:rect b="b" l="l" r="r" t="t"/>
              <a:pathLst>
                <a:path extrusionOk="0" h="708" w="316">
                  <a:moveTo>
                    <a:pt x="223" y="1"/>
                  </a:moveTo>
                  <a:cubicBezTo>
                    <a:pt x="223" y="1"/>
                    <a:pt x="192" y="101"/>
                    <a:pt x="123" y="224"/>
                  </a:cubicBezTo>
                  <a:cubicBezTo>
                    <a:pt x="93" y="262"/>
                    <a:pt x="62" y="323"/>
                    <a:pt x="31" y="385"/>
                  </a:cubicBezTo>
                  <a:cubicBezTo>
                    <a:pt x="0" y="454"/>
                    <a:pt x="0" y="485"/>
                    <a:pt x="0" y="516"/>
                  </a:cubicBezTo>
                  <a:lnTo>
                    <a:pt x="0" y="546"/>
                  </a:lnTo>
                  <a:cubicBezTo>
                    <a:pt x="0" y="608"/>
                    <a:pt x="31" y="608"/>
                    <a:pt x="62" y="646"/>
                  </a:cubicBezTo>
                  <a:cubicBezTo>
                    <a:pt x="154" y="708"/>
                    <a:pt x="315" y="708"/>
                    <a:pt x="315" y="708"/>
                  </a:cubicBezTo>
                  <a:lnTo>
                    <a:pt x="315" y="646"/>
                  </a:lnTo>
                  <a:lnTo>
                    <a:pt x="285" y="646"/>
                  </a:lnTo>
                  <a:cubicBezTo>
                    <a:pt x="254" y="646"/>
                    <a:pt x="192" y="608"/>
                    <a:pt x="123" y="608"/>
                  </a:cubicBezTo>
                  <a:lnTo>
                    <a:pt x="93" y="577"/>
                  </a:lnTo>
                  <a:cubicBezTo>
                    <a:pt x="62" y="577"/>
                    <a:pt x="62" y="546"/>
                    <a:pt x="62" y="546"/>
                  </a:cubicBezTo>
                  <a:lnTo>
                    <a:pt x="62" y="516"/>
                  </a:lnTo>
                  <a:cubicBezTo>
                    <a:pt x="62" y="516"/>
                    <a:pt x="62" y="454"/>
                    <a:pt x="93" y="416"/>
                  </a:cubicBezTo>
                  <a:cubicBezTo>
                    <a:pt x="123" y="323"/>
                    <a:pt x="154" y="224"/>
                    <a:pt x="223" y="162"/>
                  </a:cubicBezTo>
                  <a:cubicBezTo>
                    <a:pt x="254" y="101"/>
                    <a:pt x="285" y="31"/>
                    <a:pt x="285" y="31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6839607" y="3557137"/>
              <a:ext cx="35908" cy="18768"/>
            </a:xfrm>
            <a:custGeom>
              <a:rect b="b" l="l" r="r" t="t"/>
              <a:pathLst>
                <a:path extrusionOk="0" h="438" w="838">
                  <a:moveTo>
                    <a:pt x="100" y="1"/>
                  </a:moveTo>
                  <a:cubicBezTo>
                    <a:pt x="100" y="1"/>
                    <a:pt x="0" y="355"/>
                    <a:pt x="292" y="424"/>
                  </a:cubicBezTo>
                  <a:cubicBezTo>
                    <a:pt x="333" y="434"/>
                    <a:pt x="372" y="438"/>
                    <a:pt x="408" y="438"/>
                  </a:cubicBezTo>
                  <a:cubicBezTo>
                    <a:pt x="709" y="438"/>
                    <a:pt x="838" y="132"/>
                    <a:pt x="838" y="132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6838922" y="3517286"/>
              <a:ext cx="6299" cy="7884"/>
            </a:xfrm>
            <a:custGeom>
              <a:rect b="b" l="l" r="r" t="t"/>
              <a:pathLst>
                <a:path extrusionOk="0" h="184" w="147">
                  <a:moveTo>
                    <a:pt x="100" y="1"/>
                  </a:moveTo>
                  <a:cubicBezTo>
                    <a:pt x="83" y="1"/>
                    <a:pt x="63" y="11"/>
                    <a:pt x="47" y="39"/>
                  </a:cubicBezTo>
                  <a:cubicBezTo>
                    <a:pt x="16" y="70"/>
                    <a:pt x="16" y="101"/>
                    <a:pt x="16" y="132"/>
                  </a:cubicBezTo>
                  <a:cubicBezTo>
                    <a:pt x="1" y="166"/>
                    <a:pt x="18" y="184"/>
                    <a:pt x="43" y="184"/>
                  </a:cubicBezTo>
                  <a:cubicBezTo>
                    <a:pt x="68" y="184"/>
                    <a:pt x="101" y="166"/>
                    <a:pt x="116" y="132"/>
                  </a:cubicBezTo>
                  <a:cubicBezTo>
                    <a:pt x="116" y="101"/>
                    <a:pt x="116" y="70"/>
                    <a:pt x="147" y="39"/>
                  </a:cubicBezTo>
                  <a:cubicBezTo>
                    <a:pt x="147" y="21"/>
                    <a:pt x="126" y="1"/>
                    <a:pt x="100" y="1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6836951" y="3506445"/>
              <a:ext cx="15212" cy="5656"/>
            </a:xfrm>
            <a:custGeom>
              <a:rect b="b" l="l" r="r" t="t"/>
              <a:pathLst>
                <a:path extrusionOk="0" h="132" w="355">
                  <a:moveTo>
                    <a:pt x="193" y="0"/>
                  </a:moveTo>
                  <a:cubicBezTo>
                    <a:pt x="131" y="0"/>
                    <a:pt x="93" y="0"/>
                    <a:pt x="31" y="31"/>
                  </a:cubicBezTo>
                  <a:cubicBezTo>
                    <a:pt x="31" y="70"/>
                    <a:pt x="1" y="70"/>
                    <a:pt x="31" y="100"/>
                  </a:cubicBezTo>
                  <a:lnTo>
                    <a:pt x="62" y="100"/>
                  </a:lnTo>
                  <a:cubicBezTo>
                    <a:pt x="131" y="70"/>
                    <a:pt x="162" y="70"/>
                    <a:pt x="193" y="70"/>
                  </a:cubicBezTo>
                  <a:cubicBezTo>
                    <a:pt x="224" y="70"/>
                    <a:pt x="254" y="70"/>
                    <a:pt x="254" y="100"/>
                  </a:cubicBezTo>
                  <a:lnTo>
                    <a:pt x="285" y="100"/>
                  </a:lnTo>
                  <a:lnTo>
                    <a:pt x="285" y="131"/>
                  </a:lnTo>
                  <a:lnTo>
                    <a:pt x="354" y="131"/>
                  </a:lnTo>
                  <a:lnTo>
                    <a:pt x="354" y="100"/>
                  </a:lnTo>
                  <a:cubicBezTo>
                    <a:pt x="354" y="100"/>
                    <a:pt x="285" y="0"/>
                    <a:pt x="193" y="0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6875473" y="3525514"/>
              <a:ext cx="5313" cy="8656"/>
            </a:xfrm>
            <a:custGeom>
              <a:rect b="b" l="l" r="r" t="t"/>
              <a:pathLst>
                <a:path extrusionOk="0" h="202" w="124">
                  <a:moveTo>
                    <a:pt x="79" y="1"/>
                  </a:moveTo>
                  <a:cubicBezTo>
                    <a:pt x="62" y="1"/>
                    <a:pt x="44" y="11"/>
                    <a:pt x="32" y="40"/>
                  </a:cubicBezTo>
                  <a:cubicBezTo>
                    <a:pt x="32" y="70"/>
                    <a:pt x="32" y="101"/>
                    <a:pt x="1" y="132"/>
                  </a:cubicBezTo>
                  <a:cubicBezTo>
                    <a:pt x="1" y="174"/>
                    <a:pt x="35" y="202"/>
                    <a:pt x="61" y="202"/>
                  </a:cubicBezTo>
                  <a:cubicBezTo>
                    <a:pt x="79" y="202"/>
                    <a:pt x="93" y="190"/>
                    <a:pt x="93" y="163"/>
                  </a:cubicBezTo>
                  <a:cubicBezTo>
                    <a:pt x="124" y="101"/>
                    <a:pt x="124" y="70"/>
                    <a:pt x="124" y="40"/>
                  </a:cubicBezTo>
                  <a:cubicBezTo>
                    <a:pt x="124" y="22"/>
                    <a:pt x="103" y="1"/>
                    <a:pt x="79" y="1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6873844" y="3513344"/>
              <a:ext cx="19454" cy="9298"/>
            </a:xfrm>
            <a:custGeom>
              <a:rect b="b" l="l" r="r" t="t"/>
              <a:pathLst>
                <a:path extrusionOk="0" h="217" w="454">
                  <a:moveTo>
                    <a:pt x="39" y="1"/>
                  </a:moveTo>
                  <a:cubicBezTo>
                    <a:pt x="0" y="1"/>
                    <a:pt x="0" y="32"/>
                    <a:pt x="0" y="32"/>
                  </a:cubicBezTo>
                  <a:cubicBezTo>
                    <a:pt x="0" y="62"/>
                    <a:pt x="39" y="62"/>
                    <a:pt x="39" y="62"/>
                  </a:cubicBezTo>
                  <a:lnTo>
                    <a:pt x="100" y="62"/>
                  </a:lnTo>
                  <a:cubicBezTo>
                    <a:pt x="162" y="62"/>
                    <a:pt x="262" y="62"/>
                    <a:pt x="385" y="193"/>
                  </a:cubicBezTo>
                  <a:cubicBezTo>
                    <a:pt x="385" y="208"/>
                    <a:pt x="394" y="216"/>
                    <a:pt x="404" y="216"/>
                  </a:cubicBezTo>
                  <a:cubicBezTo>
                    <a:pt x="414" y="216"/>
                    <a:pt x="423" y="208"/>
                    <a:pt x="423" y="193"/>
                  </a:cubicBezTo>
                  <a:cubicBezTo>
                    <a:pt x="454" y="193"/>
                    <a:pt x="454" y="162"/>
                    <a:pt x="423" y="162"/>
                  </a:cubicBezTo>
                  <a:cubicBezTo>
                    <a:pt x="293" y="1"/>
                    <a:pt x="162" y="1"/>
                    <a:pt x="100" y="1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6617302" y="4703161"/>
              <a:ext cx="208851" cy="211165"/>
            </a:xfrm>
            <a:custGeom>
              <a:rect b="b" l="l" r="r" t="t"/>
              <a:pathLst>
                <a:path extrusionOk="0" h="4928" w="4874">
                  <a:moveTo>
                    <a:pt x="2183" y="1"/>
                  </a:moveTo>
                  <a:lnTo>
                    <a:pt x="2022" y="3682"/>
                  </a:lnTo>
                  <a:lnTo>
                    <a:pt x="131" y="4543"/>
                  </a:lnTo>
                  <a:cubicBezTo>
                    <a:pt x="70" y="4543"/>
                    <a:pt x="1" y="4643"/>
                    <a:pt x="1" y="4704"/>
                  </a:cubicBezTo>
                  <a:cubicBezTo>
                    <a:pt x="1" y="4835"/>
                    <a:pt x="100" y="4896"/>
                    <a:pt x="193" y="4896"/>
                  </a:cubicBezTo>
                  <a:lnTo>
                    <a:pt x="4550" y="4927"/>
                  </a:lnTo>
                  <a:lnTo>
                    <a:pt x="4550" y="4927"/>
                  </a:lnTo>
                  <a:lnTo>
                    <a:pt x="4520" y="3805"/>
                  </a:lnTo>
                  <a:lnTo>
                    <a:pt x="4873" y="285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6606419" y="4860935"/>
              <a:ext cx="215450" cy="72802"/>
            </a:xfrm>
            <a:custGeom>
              <a:rect b="b" l="l" r="r" t="t"/>
              <a:pathLst>
                <a:path extrusionOk="0" h="1699" w="5028">
                  <a:moveTo>
                    <a:pt x="2276" y="0"/>
                  </a:moveTo>
                  <a:lnTo>
                    <a:pt x="285" y="830"/>
                  </a:lnTo>
                  <a:cubicBezTo>
                    <a:pt x="193" y="892"/>
                    <a:pt x="93" y="1022"/>
                    <a:pt x="62" y="1184"/>
                  </a:cubicBezTo>
                  <a:cubicBezTo>
                    <a:pt x="62" y="1184"/>
                    <a:pt x="1" y="1698"/>
                    <a:pt x="93" y="1698"/>
                  </a:cubicBezTo>
                  <a:lnTo>
                    <a:pt x="4966" y="1698"/>
                  </a:lnTo>
                  <a:cubicBezTo>
                    <a:pt x="4996" y="1698"/>
                    <a:pt x="5027" y="1629"/>
                    <a:pt x="5027" y="1599"/>
                  </a:cubicBezTo>
                  <a:lnTo>
                    <a:pt x="4774" y="92"/>
                  </a:lnTo>
                  <a:cubicBezTo>
                    <a:pt x="4774" y="92"/>
                    <a:pt x="4242" y="225"/>
                    <a:pt x="3580" y="225"/>
                  </a:cubicBezTo>
                  <a:cubicBezTo>
                    <a:pt x="3163" y="225"/>
                    <a:pt x="2695" y="172"/>
                    <a:pt x="2276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6683163" y="4862221"/>
              <a:ext cx="15212" cy="23439"/>
            </a:xfrm>
            <a:custGeom>
              <a:rect b="b" l="l" r="r" t="t"/>
              <a:pathLst>
                <a:path extrusionOk="0" h="547" w="355">
                  <a:moveTo>
                    <a:pt x="101" y="1"/>
                  </a:moveTo>
                  <a:lnTo>
                    <a:pt x="1" y="62"/>
                  </a:lnTo>
                  <a:cubicBezTo>
                    <a:pt x="131" y="224"/>
                    <a:pt x="193" y="354"/>
                    <a:pt x="293" y="546"/>
                  </a:cubicBezTo>
                  <a:lnTo>
                    <a:pt x="354" y="477"/>
                  </a:lnTo>
                  <a:cubicBezTo>
                    <a:pt x="293" y="324"/>
                    <a:pt x="193" y="162"/>
                    <a:pt x="101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6672322" y="4869162"/>
              <a:ext cx="13841" cy="19111"/>
            </a:xfrm>
            <a:custGeom>
              <a:rect b="b" l="l" r="r" t="t"/>
              <a:pathLst>
                <a:path extrusionOk="0" h="446" w="323">
                  <a:moveTo>
                    <a:pt x="92" y="0"/>
                  </a:moveTo>
                  <a:lnTo>
                    <a:pt x="0" y="62"/>
                  </a:lnTo>
                  <a:cubicBezTo>
                    <a:pt x="131" y="223"/>
                    <a:pt x="161" y="284"/>
                    <a:pt x="223" y="446"/>
                  </a:cubicBezTo>
                  <a:lnTo>
                    <a:pt x="323" y="415"/>
                  </a:lnTo>
                  <a:cubicBezTo>
                    <a:pt x="254" y="254"/>
                    <a:pt x="192" y="162"/>
                    <a:pt x="92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6664052" y="4873105"/>
              <a:ext cx="12255" cy="19454"/>
            </a:xfrm>
            <a:custGeom>
              <a:rect b="b" l="l" r="r" t="t"/>
              <a:pathLst>
                <a:path extrusionOk="0" h="454" w="286">
                  <a:moveTo>
                    <a:pt x="62" y="0"/>
                  </a:moveTo>
                  <a:lnTo>
                    <a:pt x="1" y="70"/>
                  </a:lnTo>
                  <a:cubicBezTo>
                    <a:pt x="62" y="162"/>
                    <a:pt x="132" y="323"/>
                    <a:pt x="193" y="454"/>
                  </a:cubicBezTo>
                  <a:lnTo>
                    <a:pt x="285" y="385"/>
                  </a:lnTo>
                  <a:cubicBezTo>
                    <a:pt x="224" y="292"/>
                    <a:pt x="162" y="131"/>
                    <a:pt x="62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6607747" y="4915569"/>
              <a:ext cx="214121" cy="5656"/>
            </a:xfrm>
            <a:custGeom>
              <a:rect b="b" l="l" r="r" t="t"/>
              <a:pathLst>
                <a:path extrusionOk="0" h="132" w="4997">
                  <a:moveTo>
                    <a:pt x="1" y="1"/>
                  </a:moveTo>
                  <a:lnTo>
                    <a:pt x="1" y="101"/>
                  </a:lnTo>
                  <a:lnTo>
                    <a:pt x="4996" y="131"/>
                  </a:lnTo>
                  <a:lnTo>
                    <a:pt x="4996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6758578" y="4885617"/>
              <a:ext cx="56348" cy="32952"/>
            </a:xfrm>
            <a:custGeom>
              <a:rect b="b" l="l" r="r" t="t"/>
              <a:pathLst>
                <a:path extrusionOk="0" h="769" w="1315">
                  <a:moveTo>
                    <a:pt x="1315" y="0"/>
                  </a:moveTo>
                  <a:cubicBezTo>
                    <a:pt x="1315" y="0"/>
                    <a:pt x="1030" y="0"/>
                    <a:pt x="708" y="93"/>
                  </a:cubicBezTo>
                  <a:cubicBezTo>
                    <a:pt x="546" y="162"/>
                    <a:pt x="385" y="223"/>
                    <a:pt x="262" y="316"/>
                  </a:cubicBezTo>
                  <a:cubicBezTo>
                    <a:pt x="131" y="446"/>
                    <a:pt x="39" y="577"/>
                    <a:pt x="1" y="769"/>
                  </a:cubicBezTo>
                  <a:lnTo>
                    <a:pt x="100" y="769"/>
                  </a:lnTo>
                  <a:cubicBezTo>
                    <a:pt x="131" y="608"/>
                    <a:pt x="231" y="508"/>
                    <a:pt x="323" y="415"/>
                  </a:cubicBezTo>
                  <a:cubicBezTo>
                    <a:pt x="516" y="254"/>
                    <a:pt x="738" y="193"/>
                    <a:pt x="961" y="123"/>
                  </a:cubicBezTo>
                  <a:cubicBezTo>
                    <a:pt x="1061" y="123"/>
                    <a:pt x="1153" y="93"/>
                    <a:pt x="1223" y="93"/>
                  </a:cubicBezTo>
                  <a:lnTo>
                    <a:pt x="1315" y="93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6633757" y="4888231"/>
              <a:ext cx="20782" cy="30338"/>
            </a:xfrm>
            <a:custGeom>
              <a:rect b="b" l="l" r="r" t="t"/>
              <a:pathLst>
                <a:path extrusionOk="0" h="708" w="485">
                  <a:moveTo>
                    <a:pt x="101" y="1"/>
                  </a:moveTo>
                  <a:lnTo>
                    <a:pt x="1" y="62"/>
                  </a:lnTo>
                  <a:cubicBezTo>
                    <a:pt x="1" y="62"/>
                    <a:pt x="32" y="101"/>
                    <a:pt x="70" y="132"/>
                  </a:cubicBezTo>
                  <a:cubicBezTo>
                    <a:pt x="101" y="193"/>
                    <a:pt x="162" y="324"/>
                    <a:pt x="224" y="416"/>
                  </a:cubicBezTo>
                  <a:cubicBezTo>
                    <a:pt x="293" y="516"/>
                    <a:pt x="354" y="639"/>
                    <a:pt x="385" y="708"/>
                  </a:cubicBezTo>
                  <a:lnTo>
                    <a:pt x="485" y="677"/>
                  </a:lnTo>
                  <a:cubicBezTo>
                    <a:pt x="454" y="577"/>
                    <a:pt x="354" y="416"/>
                    <a:pt x="262" y="255"/>
                  </a:cubicBezTo>
                  <a:cubicBezTo>
                    <a:pt x="162" y="132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6677892" y="3992193"/>
              <a:ext cx="294808" cy="848001"/>
            </a:xfrm>
            <a:custGeom>
              <a:rect b="b" l="l" r="r" t="t"/>
              <a:pathLst>
                <a:path extrusionOk="0" h="19790" w="6880">
                  <a:moveTo>
                    <a:pt x="6879" y="0"/>
                  </a:moveTo>
                  <a:lnTo>
                    <a:pt x="1407" y="1699"/>
                  </a:lnTo>
                  <a:cubicBezTo>
                    <a:pt x="669" y="7078"/>
                    <a:pt x="1" y="19790"/>
                    <a:pt x="1" y="19790"/>
                  </a:cubicBezTo>
                  <a:lnTo>
                    <a:pt x="3743" y="19790"/>
                  </a:lnTo>
                  <a:cubicBezTo>
                    <a:pt x="3743" y="19790"/>
                    <a:pt x="4512" y="11851"/>
                    <a:pt x="5188" y="6087"/>
                  </a:cubicBezTo>
                  <a:cubicBezTo>
                    <a:pt x="6818" y="3366"/>
                    <a:pt x="6687" y="415"/>
                    <a:pt x="6879" y="0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6814883" y="4217413"/>
              <a:ext cx="71517" cy="622782"/>
            </a:xfrm>
            <a:custGeom>
              <a:rect b="b" l="l" r="r" t="t"/>
              <a:pathLst>
                <a:path extrusionOk="0" h="14534" w="1669">
                  <a:moveTo>
                    <a:pt x="1569" y="1"/>
                  </a:moveTo>
                  <a:cubicBezTo>
                    <a:pt x="931" y="5765"/>
                    <a:pt x="1" y="14534"/>
                    <a:pt x="1" y="14534"/>
                  </a:cubicBezTo>
                  <a:lnTo>
                    <a:pt x="101" y="14534"/>
                  </a:lnTo>
                  <a:cubicBezTo>
                    <a:pt x="101" y="14534"/>
                    <a:pt x="101" y="14411"/>
                    <a:pt x="131" y="14150"/>
                  </a:cubicBezTo>
                  <a:cubicBezTo>
                    <a:pt x="324" y="12390"/>
                    <a:pt x="1092" y="5058"/>
                    <a:pt x="1669" y="32"/>
                  </a:cubicBezTo>
                  <a:lnTo>
                    <a:pt x="1569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6897240" y="4703161"/>
              <a:ext cx="194968" cy="211165"/>
            </a:xfrm>
            <a:custGeom>
              <a:rect b="b" l="l" r="r" t="t"/>
              <a:pathLst>
                <a:path extrusionOk="0" h="4928" w="4550">
                  <a:moveTo>
                    <a:pt x="1668" y="1"/>
                  </a:moveTo>
                  <a:lnTo>
                    <a:pt x="2021" y="3682"/>
                  </a:lnTo>
                  <a:lnTo>
                    <a:pt x="131" y="4543"/>
                  </a:lnTo>
                  <a:cubicBezTo>
                    <a:pt x="69" y="4543"/>
                    <a:pt x="0" y="4643"/>
                    <a:pt x="0" y="4704"/>
                  </a:cubicBezTo>
                  <a:cubicBezTo>
                    <a:pt x="0" y="4835"/>
                    <a:pt x="100" y="4896"/>
                    <a:pt x="192" y="4896"/>
                  </a:cubicBezTo>
                  <a:lnTo>
                    <a:pt x="4550" y="4927"/>
                  </a:lnTo>
                  <a:lnTo>
                    <a:pt x="4519" y="3805"/>
                  </a:lnTo>
                  <a:lnTo>
                    <a:pt x="4358" y="285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6886356" y="4860935"/>
              <a:ext cx="216735" cy="72802"/>
            </a:xfrm>
            <a:custGeom>
              <a:rect b="b" l="l" r="r" t="t"/>
              <a:pathLst>
                <a:path extrusionOk="0" h="1699" w="5058">
                  <a:moveTo>
                    <a:pt x="2275" y="0"/>
                  </a:moveTo>
                  <a:lnTo>
                    <a:pt x="285" y="830"/>
                  </a:lnTo>
                  <a:cubicBezTo>
                    <a:pt x="193" y="892"/>
                    <a:pt x="131" y="1022"/>
                    <a:pt x="62" y="1184"/>
                  </a:cubicBezTo>
                  <a:cubicBezTo>
                    <a:pt x="62" y="1184"/>
                    <a:pt x="1" y="1698"/>
                    <a:pt x="93" y="1698"/>
                  </a:cubicBezTo>
                  <a:lnTo>
                    <a:pt x="4965" y="1698"/>
                  </a:lnTo>
                  <a:cubicBezTo>
                    <a:pt x="4996" y="1698"/>
                    <a:pt x="5057" y="1629"/>
                    <a:pt x="5057" y="1599"/>
                  </a:cubicBezTo>
                  <a:lnTo>
                    <a:pt x="4804" y="92"/>
                  </a:lnTo>
                  <a:cubicBezTo>
                    <a:pt x="4804" y="92"/>
                    <a:pt x="4260" y="225"/>
                    <a:pt x="3590" y="225"/>
                  </a:cubicBezTo>
                  <a:cubicBezTo>
                    <a:pt x="3167" y="225"/>
                    <a:pt x="2694" y="172"/>
                    <a:pt x="2275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6963101" y="4862221"/>
              <a:ext cx="16497" cy="23439"/>
            </a:xfrm>
            <a:custGeom>
              <a:rect b="b" l="l" r="r" t="t"/>
              <a:pathLst>
                <a:path extrusionOk="0" h="547" w="385">
                  <a:moveTo>
                    <a:pt x="100" y="1"/>
                  </a:moveTo>
                  <a:lnTo>
                    <a:pt x="0" y="62"/>
                  </a:lnTo>
                  <a:cubicBezTo>
                    <a:pt x="131" y="224"/>
                    <a:pt x="223" y="385"/>
                    <a:pt x="292" y="546"/>
                  </a:cubicBezTo>
                  <a:lnTo>
                    <a:pt x="384" y="477"/>
                  </a:lnTo>
                  <a:cubicBezTo>
                    <a:pt x="292" y="324"/>
                    <a:pt x="192" y="162"/>
                    <a:pt x="100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6952217" y="4869162"/>
              <a:ext cx="13883" cy="19111"/>
            </a:xfrm>
            <a:custGeom>
              <a:rect b="b" l="l" r="r" t="t"/>
              <a:pathLst>
                <a:path extrusionOk="0" h="446" w="324">
                  <a:moveTo>
                    <a:pt x="93" y="0"/>
                  </a:moveTo>
                  <a:lnTo>
                    <a:pt x="1" y="62"/>
                  </a:lnTo>
                  <a:cubicBezTo>
                    <a:pt x="131" y="223"/>
                    <a:pt x="162" y="284"/>
                    <a:pt x="254" y="446"/>
                  </a:cubicBezTo>
                  <a:lnTo>
                    <a:pt x="323" y="415"/>
                  </a:lnTo>
                  <a:cubicBezTo>
                    <a:pt x="254" y="254"/>
                    <a:pt x="223" y="162"/>
                    <a:pt x="93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6943990" y="4873105"/>
              <a:ext cx="12212" cy="19454"/>
            </a:xfrm>
            <a:custGeom>
              <a:rect b="b" l="l" r="r" t="t"/>
              <a:pathLst>
                <a:path extrusionOk="0" h="454" w="285">
                  <a:moveTo>
                    <a:pt x="62" y="0"/>
                  </a:moveTo>
                  <a:lnTo>
                    <a:pt x="0" y="70"/>
                  </a:lnTo>
                  <a:cubicBezTo>
                    <a:pt x="62" y="162"/>
                    <a:pt x="162" y="323"/>
                    <a:pt x="193" y="454"/>
                  </a:cubicBezTo>
                  <a:lnTo>
                    <a:pt x="285" y="385"/>
                  </a:lnTo>
                  <a:cubicBezTo>
                    <a:pt x="223" y="292"/>
                    <a:pt x="162" y="131"/>
                    <a:pt x="62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6888970" y="4915569"/>
              <a:ext cx="212793" cy="5656"/>
            </a:xfrm>
            <a:custGeom>
              <a:rect b="b" l="l" r="r" t="t"/>
              <a:pathLst>
                <a:path extrusionOk="0" h="132" w="4966">
                  <a:moveTo>
                    <a:pt x="1" y="1"/>
                  </a:moveTo>
                  <a:lnTo>
                    <a:pt x="1" y="101"/>
                  </a:lnTo>
                  <a:lnTo>
                    <a:pt x="4966" y="131"/>
                  </a:lnTo>
                  <a:lnTo>
                    <a:pt x="4966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7038516" y="4885617"/>
              <a:ext cx="56348" cy="32952"/>
            </a:xfrm>
            <a:custGeom>
              <a:rect b="b" l="l" r="r" t="t"/>
              <a:pathLst>
                <a:path extrusionOk="0" h="769" w="1315">
                  <a:moveTo>
                    <a:pt x="1314" y="0"/>
                  </a:moveTo>
                  <a:cubicBezTo>
                    <a:pt x="1314" y="0"/>
                    <a:pt x="1030" y="0"/>
                    <a:pt x="707" y="93"/>
                  </a:cubicBezTo>
                  <a:cubicBezTo>
                    <a:pt x="577" y="162"/>
                    <a:pt x="423" y="223"/>
                    <a:pt x="261" y="316"/>
                  </a:cubicBezTo>
                  <a:cubicBezTo>
                    <a:pt x="131" y="446"/>
                    <a:pt x="39" y="577"/>
                    <a:pt x="0" y="769"/>
                  </a:cubicBezTo>
                  <a:lnTo>
                    <a:pt x="100" y="769"/>
                  </a:lnTo>
                  <a:cubicBezTo>
                    <a:pt x="131" y="608"/>
                    <a:pt x="231" y="508"/>
                    <a:pt x="323" y="415"/>
                  </a:cubicBezTo>
                  <a:cubicBezTo>
                    <a:pt x="515" y="254"/>
                    <a:pt x="769" y="193"/>
                    <a:pt x="961" y="123"/>
                  </a:cubicBezTo>
                  <a:cubicBezTo>
                    <a:pt x="1061" y="123"/>
                    <a:pt x="1153" y="93"/>
                    <a:pt x="1222" y="93"/>
                  </a:cubicBezTo>
                  <a:lnTo>
                    <a:pt x="1314" y="9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6913695" y="4888231"/>
              <a:ext cx="20782" cy="30338"/>
            </a:xfrm>
            <a:custGeom>
              <a:rect b="b" l="l" r="r" t="t"/>
              <a:pathLst>
                <a:path extrusionOk="0" h="708" w="485">
                  <a:moveTo>
                    <a:pt x="100" y="1"/>
                  </a:moveTo>
                  <a:lnTo>
                    <a:pt x="0" y="62"/>
                  </a:lnTo>
                  <a:cubicBezTo>
                    <a:pt x="0" y="62"/>
                    <a:pt x="31" y="101"/>
                    <a:pt x="70" y="132"/>
                  </a:cubicBezTo>
                  <a:cubicBezTo>
                    <a:pt x="100" y="193"/>
                    <a:pt x="193" y="324"/>
                    <a:pt x="262" y="416"/>
                  </a:cubicBezTo>
                  <a:cubicBezTo>
                    <a:pt x="323" y="516"/>
                    <a:pt x="354" y="639"/>
                    <a:pt x="385" y="708"/>
                  </a:cubicBezTo>
                  <a:lnTo>
                    <a:pt x="485" y="677"/>
                  </a:lnTo>
                  <a:cubicBezTo>
                    <a:pt x="454" y="577"/>
                    <a:pt x="354" y="416"/>
                    <a:pt x="262" y="255"/>
                  </a:cubicBezTo>
                  <a:cubicBezTo>
                    <a:pt x="162" y="132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6865617" y="4038943"/>
              <a:ext cx="243088" cy="801252"/>
            </a:xfrm>
            <a:custGeom>
              <a:rect b="b" l="l" r="r" t="t"/>
              <a:pathLst>
                <a:path extrusionOk="0" h="18699" w="5673">
                  <a:moveTo>
                    <a:pt x="0" y="1"/>
                  </a:moveTo>
                  <a:lnTo>
                    <a:pt x="0" y="1"/>
                  </a:lnTo>
                  <a:cubicBezTo>
                    <a:pt x="100" y="4358"/>
                    <a:pt x="1922" y="18699"/>
                    <a:pt x="1922" y="18699"/>
                  </a:cubicBezTo>
                  <a:lnTo>
                    <a:pt x="5672" y="18699"/>
                  </a:lnTo>
                  <a:cubicBezTo>
                    <a:pt x="5672" y="18699"/>
                    <a:pt x="5226" y="10791"/>
                    <a:pt x="4904" y="4320"/>
                  </a:cubicBezTo>
                  <a:cubicBezTo>
                    <a:pt x="5096" y="2852"/>
                    <a:pt x="5096" y="1345"/>
                    <a:pt x="4996" y="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7045415" y="4042885"/>
              <a:ext cx="37237" cy="797310"/>
            </a:xfrm>
            <a:custGeom>
              <a:rect b="b" l="l" r="r" t="t"/>
              <a:pathLst>
                <a:path extrusionOk="0" h="18607" w="869">
                  <a:moveTo>
                    <a:pt x="193" y="1"/>
                  </a:moveTo>
                  <a:lnTo>
                    <a:pt x="100" y="39"/>
                  </a:lnTo>
                  <a:cubicBezTo>
                    <a:pt x="131" y="516"/>
                    <a:pt x="162" y="1061"/>
                    <a:pt x="162" y="1638"/>
                  </a:cubicBezTo>
                  <a:cubicBezTo>
                    <a:pt x="162" y="2468"/>
                    <a:pt x="131" y="3336"/>
                    <a:pt x="1" y="4228"/>
                  </a:cubicBezTo>
                  <a:cubicBezTo>
                    <a:pt x="323" y="10699"/>
                    <a:pt x="769" y="18607"/>
                    <a:pt x="769" y="18607"/>
                  </a:cubicBezTo>
                  <a:lnTo>
                    <a:pt x="869" y="18607"/>
                  </a:lnTo>
                  <a:lnTo>
                    <a:pt x="869" y="18253"/>
                  </a:lnTo>
                  <a:cubicBezTo>
                    <a:pt x="769" y="16655"/>
                    <a:pt x="385" y="9899"/>
                    <a:pt x="100" y="4228"/>
                  </a:cubicBezTo>
                  <a:cubicBezTo>
                    <a:pt x="223" y="3367"/>
                    <a:pt x="262" y="2468"/>
                    <a:pt x="262" y="1638"/>
                  </a:cubicBezTo>
                  <a:cubicBezTo>
                    <a:pt x="262" y="1061"/>
                    <a:pt x="223" y="516"/>
                    <a:pt x="193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6864289" y="4077465"/>
              <a:ext cx="27724" cy="263485"/>
            </a:xfrm>
            <a:custGeom>
              <a:rect b="b" l="l" r="r" t="t"/>
              <a:pathLst>
                <a:path extrusionOk="0" h="6149" w="647">
                  <a:moveTo>
                    <a:pt x="1" y="1"/>
                  </a:moveTo>
                  <a:cubicBezTo>
                    <a:pt x="31" y="1661"/>
                    <a:pt x="546" y="6149"/>
                    <a:pt x="546" y="6149"/>
                  </a:cubicBezTo>
                  <a:lnTo>
                    <a:pt x="646" y="6149"/>
                  </a:lnTo>
                  <a:lnTo>
                    <a:pt x="646" y="5957"/>
                  </a:lnTo>
                  <a:cubicBezTo>
                    <a:pt x="516" y="5058"/>
                    <a:pt x="131" y="1438"/>
                    <a:pt x="101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6943990" y="4805916"/>
              <a:ext cx="162059" cy="4328"/>
            </a:xfrm>
            <a:custGeom>
              <a:rect b="b" l="l" r="r" t="t"/>
              <a:pathLst>
                <a:path extrusionOk="0" h="101" w="3782">
                  <a:moveTo>
                    <a:pt x="0" y="1"/>
                  </a:moveTo>
                  <a:lnTo>
                    <a:pt x="0" y="100"/>
                  </a:lnTo>
                  <a:lnTo>
                    <a:pt x="3782" y="100"/>
                  </a:lnTo>
                  <a:lnTo>
                    <a:pt x="3782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6680549" y="4805916"/>
              <a:ext cx="162059" cy="4328"/>
            </a:xfrm>
            <a:custGeom>
              <a:rect b="b" l="l" r="r" t="t"/>
              <a:pathLst>
                <a:path extrusionOk="0" h="101" w="3782">
                  <a:moveTo>
                    <a:pt x="0" y="1"/>
                  </a:moveTo>
                  <a:lnTo>
                    <a:pt x="0" y="100"/>
                  </a:lnTo>
                  <a:lnTo>
                    <a:pt x="3781" y="100"/>
                  </a:lnTo>
                  <a:lnTo>
                    <a:pt x="3781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6979555" y="4092291"/>
              <a:ext cx="74130" cy="64575"/>
            </a:xfrm>
            <a:custGeom>
              <a:rect b="b" l="l" r="r" t="t"/>
              <a:pathLst>
                <a:path extrusionOk="0" h="1507" w="1730">
                  <a:moveTo>
                    <a:pt x="100" y="1"/>
                  </a:moveTo>
                  <a:lnTo>
                    <a:pt x="0" y="39"/>
                  </a:lnTo>
                  <a:cubicBezTo>
                    <a:pt x="293" y="738"/>
                    <a:pt x="646" y="1123"/>
                    <a:pt x="992" y="1315"/>
                  </a:cubicBezTo>
                  <a:cubicBezTo>
                    <a:pt x="1315" y="1507"/>
                    <a:pt x="1607" y="1507"/>
                    <a:pt x="1699" y="1507"/>
                  </a:cubicBezTo>
                  <a:lnTo>
                    <a:pt x="1730" y="1507"/>
                  </a:lnTo>
                  <a:lnTo>
                    <a:pt x="1730" y="1415"/>
                  </a:lnTo>
                  <a:lnTo>
                    <a:pt x="1699" y="1415"/>
                  </a:lnTo>
                  <a:cubicBezTo>
                    <a:pt x="1607" y="1415"/>
                    <a:pt x="1345" y="1415"/>
                    <a:pt x="1030" y="1223"/>
                  </a:cubicBezTo>
                  <a:cubicBezTo>
                    <a:pt x="738" y="1030"/>
                    <a:pt x="354" y="677"/>
                    <a:pt x="100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6847835" y="4081407"/>
              <a:ext cx="26053" cy="75459"/>
            </a:xfrm>
            <a:custGeom>
              <a:rect b="b" l="l" r="r" t="t"/>
              <a:pathLst>
                <a:path extrusionOk="0" h="1761" w="608">
                  <a:moveTo>
                    <a:pt x="0" y="1"/>
                  </a:moveTo>
                  <a:cubicBezTo>
                    <a:pt x="0" y="1"/>
                    <a:pt x="0" y="354"/>
                    <a:pt x="31" y="708"/>
                  </a:cubicBezTo>
                  <a:cubicBezTo>
                    <a:pt x="69" y="900"/>
                    <a:pt x="69" y="1062"/>
                    <a:pt x="100" y="1215"/>
                  </a:cubicBezTo>
                  <a:lnTo>
                    <a:pt x="100" y="1407"/>
                  </a:lnTo>
                  <a:cubicBezTo>
                    <a:pt x="131" y="1477"/>
                    <a:pt x="131" y="1507"/>
                    <a:pt x="131" y="1507"/>
                  </a:cubicBezTo>
                  <a:cubicBezTo>
                    <a:pt x="162" y="1569"/>
                    <a:pt x="192" y="1599"/>
                    <a:pt x="223" y="1638"/>
                  </a:cubicBezTo>
                  <a:cubicBezTo>
                    <a:pt x="354" y="1699"/>
                    <a:pt x="577" y="1761"/>
                    <a:pt x="577" y="1761"/>
                  </a:cubicBezTo>
                  <a:lnTo>
                    <a:pt x="607" y="1669"/>
                  </a:lnTo>
                  <a:lnTo>
                    <a:pt x="546" y="1669"/>
                  </a:lnTo>
                  <a:cubicBezTo>
                    <a:pt x="485" y="1638"/>
                    <a:pt x="415" y="1599"/>
                    <a:pt x="354" y="1569"/>
                  </a:cubicBezTo>
                  <a:cubicBezTo>
                    <a:pt x="323" y="1569"/>
                    <a:pt x="292" y="1538"/>
                    <a:pt x="262" y="1538"/>
                  </a:cubicBezTo>
                  <a:cubicBezTo>
                    <a:pt x="223" y="1507"/>
                    <a:pt x="223" y="1507"/>
                    <a:pt x="223" y="1477"/>
                  </a:cubicBezTo>
                  <a:cubicBezTo>
                    <a:pt x="223" y="1477"/>
                    <a:pt x="223" y="1446"/>
                    <a:pt x="192" y="1407"/>
                  </a:cubicBezTo>
                  <a:cubicBezTo>
                    <a:pt x="192" y="1215"/>
                    <a:pt x="162" y="869"/>
                    <a:pt x="131" y="577"/>
                  </a:cubicBezTo>
                  <a:cubicBezTo>
                    <a:pt x="100" y="255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6727298" y="4093919"/>
              <a:ext cx="65903" cy="62947"/>
            </a:xfrm>
            <a:custGeom>
              <a:rect b="b" l="l" r="r" t="t"/>
              <a:pathLst>
                <a:path extrusionOk="0" h="1469" w="1538">
                  <a:moveTo>
                    <a:pt x="1438" y="1"/>
                  </a:moveTo>
                  <a:cubicBezTo>
                    <a:pt x="1407" y="62"/>
                    <a:pt x="1376" y="385"/>
                    <a:pt x="1184" y="670"/>
                  </a:cubicBezTo>
                  <a:cubicBezTo>
                    <a:pt x="992" y="992"/>
                    <a:pt x="638" y="1307"/>
                    <a:pt x="0" y="1377"/>
                  </a:cubicBezTo>
                  <a:lnTo>
                    <a:pt x="31" y="1469"/>
                  </a:lnTo>
                  <a:cubicBezTo>
                    <a:pt x="731" y="1377"/>
                    <a:pt x="1115" y="1023"/>
                    <a:pt x="1307" y="670"/>
                  </a:cubicBezTo>
                  <a:cubicBezTo>
                    <a:pt x="1499" y="316"/>
                    <a:pt x="1538" y="1"/>
                    <a:pt x="1538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6447360" y="3640952"/>
              <a:ext cx="124865" cy="153703"/>
            </a:xfrm>
            <a:custGeom>
              <a:rect b="b" l="l" r="r" t="t"/>
              <a:pathLst>
                <a:path extrusionOk="0" h="3587" w="2914">
                  <a:moveTo>
                    <a:pt x="331" y="0"/>
                  </a:moveTo>
                  <a:cubicBezTo>
                    <a:pt x="325" y="0"/>
                    <a:pt x="320" y="2"/>
                    <a:pt x="316" y="5"/>
                  </a:cubicBezTo>
                  <a:cubicBezTo>
                    <a:pt x="193" y="66"/>
                    <a:pt x="700" y="735"/>
                    <a:pt x="700" y="735"/>
                  </a:cubicBezTo>
                  <a:cubicBezTo>
                    <a:pt x="700" y="735"/>
                    <a:pt x="635" y="670"/>
                    <a:pt x="550" y="670"/>
                  </a:cubicBezTo>
                  <a:cubicBezTo>
                    <a:pt x="517" y="670"/>
                    <a:pt x="482" y="679"/>
                    <a:pt x="447" y="704"/>
                  </a:cubicBezTo>
                  <a:cubicBezTo>
                    <a:pt x="385" y="773"/>
                    <a:pt x="477" y="996"/>
                    <a:pt x="477" y="996"/>
                  </a:cubicBezTo>
                  <a:cubicBezTo>
                    <a:pt x="477" y="996"/>
                    <a:pt x="419" y="965"/>
                    <a:pt x="353" y="965"/>
                  </a:cubicBezTo>
                  <a:cubicBezTo>
                    <a:pt x="320" y="965"/>
                    <a:pt x="285" y="973"/>
                    <a:pt x="255" y="996"/>
                  </a:cubicBezTo>
                  <a:cubicBezTo>
                    <a:pt x="193" y="1058"/>
                    <a:pt x="285" y="1250"/>
                    <a:pt x="285" y="1250"/>
                  </a:cubicBezTo>
                  <a:cubicBezTo>
                    <a:pt x="285" y="1250"/>
                    <a:pt x="219" y="1168"/>
                    <a:pt x="148" y="1168"/>
                  </a:cubicBezTo>
                  <a:cubicBezTo>
                    <a:pt x="119" y="1168"/>
                    <a:pt x="89" y="1181"/>
                    <a:pt x="62" y="1219"/>
                  </a:cubicBezTo>
                  <a:cubicBezTo>
                    <a:pt x="1" y="1350"/>
                    <a:pt x="508" y="2433"/>
                    <a:pt x="1377" y="3586"/>
                  </a:cubicBezTo>
                  <a:lnTo>
                    <a:pt x="2914" y="2241"/>
                  </a:lnTo>
                  <a:cubicBezTo>
                    <a:pt x="2914" y="2241"/>
                    <a:pt x="1154" y="351"/>
                    <a:pt x="1023" y="351"/>
                  </a:cubicBezTo>
                  <a:lnTo>
                    <a:pt x="1023" y="351"/>
                  </a:lnTo>
                  <a:cubicBezTo>
                    <a:pt x="923" y="389"/>
                    <a:pt x="1184" y="735"/>
                    <a:pt x="1085" y="735"/>
                  </a:cubicBezTo>
                  <a:cubicBezTo>
                    <a:pt x="996" y="735"/>
                    <a:pt x="463" y="0"/>
                    <a:pt x="331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6478683" y="3625997"/>
              <a:ext cx="385650" cy="321118"/>
            </a:xfrm>
            <a:custGeom>
              <a:rect b="b" l="l" r="r" t="t"/>
              <a:pathLst>
                <a:path extrusionOk="0" h="7494" w="9000">
                  <a:moveTo>
                    <a:pt x="8715" y="0"/>
                  </a:moveTo>
                  <a:cubicBezTo>
                    <a:pt x="7816" y="62"/>
                    <a:pt x="6855" y="507"/>
                    <a:pt x="6248" y="1276"/>
                  </a:cubicBezTo>
                  <a:cubicBezTo>
                    <a:pt x="5257" y="2559"/>
                    <a:pt x="4004" y="4158"/>
                    <a:pt x="4004" y="4158"/>
                  </a:cubicBezTo>
                  <a:lnTo>
                    <a:pt x="1921" y="2044"/>
                  </a:lnTo>
                  <a:lnTo>
                    <a:pt x="0" y="3681"/>
                  </a:lnTo>
                  <a:cubicBezTo>
                    <a:pt x="0" y="3681"/>
                    <a:pt x="2690" y="7493"/>
                    <a:pt x="4004" y="7493"/>
                  </a:cubicBezTo>
                  <a:cubicBezTo>
                    <a:pt x="5226" y="7493"/>
                    <a:pt x="7240" y="5764"/>
                    <a:pt x="7816" y="4834"/>
                  </a:cubicBezTo>
                  <a:cubicBezTo>
                    <a:pt x="9000" y="2974"/>
                    <a:pt x="8715" y="0"/>
                    <a:pt x="8715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6724341" y="3617770"/>
              <a:ext cx="369196" cy="487076"/>
            </a:xfrm>
            <a:custGeom>
              <a:rect b="b" l="l" r="r" t="t"/>
              <a:pathLst>
                <a:path extrusionOk="0" h="11367" w="8616">
                  <a:moveTo>
                    <a:pt x="5157" y="0"/>
                  </a:moveTo>
                  <a:cubicBezTo>
                    <a:pt x="5157" y="0"/>
                    <a:pt x="4904" y="354"/>
                    <a:pt x="3912" y="477"/>
                  </a:cubicBezTo>
                  <a:cubicBezTo>
                    <a:pt x="3844" y="483"/>
                    <a:pt x="3780" y="486"/>
                    <a:pt x="3721" y="486"/>
                  </a:cubicBezTo>
                  <a:cubicBezTo>
                    <a:pt x="3116" y="486"/>
                    <a:pt x="2982" y="192"/>
                    <a:pt x="2982" y="192"/>
                  </a:cubicBezTo>
                  <a:cubicBezTo>
                    <a:pt x="2982" y="192"/>
                    <a:pt x="1122" y="1153"/>
                    <a:pt x="577" y="5218"/>
                  </a:cubicBezTo>
                  <a:cubicBezTo>
                    <a:pt x="31" y="9253"/>
                    <a:pt x="0" y="11367"/>
                    <a:pt x="0" y="11367"/>
                  </a:cubicBezTo>
                  <a:lnTo>
                    <a:pt x="8616" y="11367"/>
                  </a:lnTo>
                  <a:cubicBezTo>
                    <a:pt x="8616" y="11367"/>
                    <a:pt x="8616" y="8292"/>
                    <a:pt x="8393" y="5633"/>
                  </a:cubicBezTo>
                  <a:cubicBezTo>
                    <a:pt x="8139" y="2913"/>
                    <a:pt x="7563" y="638"/>
                    <a:pt x="5157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6498094" y="3679345"/>
              <a:ext cx="12212" cy="31666"/>
            </a:xfrm>
            <a:custGeom>
              <a:rect b="b" l="l" r="r" t="t"/>
              <a:pathLst>
                <a:path extrusionOk="0" h="739" w="285">
                  <a:moveTo>
                    <a:pt x="0" y="0"/>
                  </a:moveTo>
                  <a:cubicBezTo>
                    <a:pt x="0" y="0"/>
                    <a:pt x="93" y="415"/>
                    <a:pt x="223" y="738"/>
                  </a:cubicBezTo>
                  <a:lnTo>
                    <a:pt x="285" y="707"/>
                  </a:lnTo>
                  <a:cubicBezTo>
                    <a:pt x="223" y="546"/>
                    <a:pt x="162" y="384"/>
                    <a:pt x="123" y="223"/>
                  </a:cubicBezTo>
                  <a:cubicBezTo>
                    <a:pt x="93" y="162"/>
                    <a:pt x="62" y="100"/>
                    <a:pt x="62" y="69"/>
                  </a:cubicBezTo>
                  <a:cubicBezTo>
                    <a:pt x="62" y="31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6452631" y="3676689"/>
              <a:ext cx="41222" cy="47392"/>
            </a:xfrm>
            <a:custGeom>
              <a:rect b="b" l="l" r="r" t="t"/>
              <a:pathLst>
                <a:path extrusionOk="0" h="1106" w="962">
                  <a:moveTo>
                    <a:pt x="608" y="1"/>
                  </a:moveTo>
                  <a:lnTo>
                    <a:pt x="608" y="1"/>
                  </a:lnTo>
                  <a:cubicBezTo>
                    <a:pt x="677" y="93"/>
                    <a:pt x="739" y="224"/>
                    <a:pt x="800" y="354"/>
                  </a:cubicBezTo>
                  <a:cubicBezTo>
                    <a:pt x="769" y="224"/>
                    <a:pt x="708" y="93"/>
                    <a:pt x="608" y="1"/>
                  </a:cubicBezTo>
                  <a:close/>
                  <a:moveTo>
                    <a:pt x="1" y="639"/>
                  </a:moveTo>
                  <a:cubicBezTo>
                    <a:pt x="70" y="739"/>
                    <a:pt x="132" y="831"/>
                    <a:pt x="224" y="931"/>
                  </a:cubicBezTo>
                  <a:cubicBezTo>
                    <a:pt x="262" y="961"/>
                    <a:pt x="293" y="992"/>
                    <a:pt x="354" y="1023"/>
                  </a:cubicBezTo>
                  <a:cubicBezTo>
                    <a:pt x="324" y="992"/>
                    <a:pt x="293" y="931"/>
                    <a:pt x="224" y="900"/>
                  </a:cubicBezTo>
                  <a:cubicBezTo>
                    <a:pt x="162" y="831"/>
                    <a:pt x="70" y="739"/>
                    <a:pt x="1" y="639"/>
                  </a:cubicBezTo>
                  <a:close/>
                  <a:moveTo>
                    <a:pt x="454" y="193"/>
                  </a:moveTo>
                  <a:lnTo>
                    <a:pt x="385" y="224"/>
                  </a:lnTo>
                  <a:cubicBezTo>
                    <a:pt x="454" y="354"/>
                    <a:pt x="516" y="446"/>
                    <a:pt x="577" y="577"/>
                  </a:cubicBezTo>
                  <a:cubicBezTo>
                    <a:pt x="646" y="669"/>
                    <a:pt x="708" y="800"/>
                    <a:pt x="708" y="931"/>
                  </a:cubicBezTo>
                  <a:lnTo>
                    <a:pt x="677" y="931"/>
                  </a:lnTo>
                  <a:lnTo>
                    <a:pt x="608" y="861"/>
                  </a:lnTo>
                  <a:cubicBezTo>
                    <a:pt x="577" y="831"/>
                    <a:pt x="516" y="800"/>
                    <a:pt x="485" y="739"/>
                  </a:cubicBezTo>
                  <a:cubicBezTo>
                    <a:pt x="385" y="639"/>
                    <a:pt x="324" y="546"/>
                    <a:pt x="262" y="446"/>
                  </a:cubicBezTo>
                  <a:lnTo>
                    <a:pt x="193" y="477"/>
                  </a:lnTo>
                  <a:cubicBezTo>
                    <a:pt x="193" y="477"/>
                    <a:pt x="193" y="477"/>
                    <a:pt x="193" y="477"/>
                  </a:cubicBezTo>
                  <a:lnTo>
                    <a:pt x="193" y="477"/>
                  </a:lnTo>
                  <a:cubicBezTo>
                    <a:pt x="262" y="577"/>
                    <a:pt x="324" y="669"/>
                    <a:pt x="385" y="769"/>
                  </a:cubicBezTo>
                  <a:cubicBezTo>
                    <a:pt x="416" y="800"/>
                    <a:pt x="416" y="861"/>
                    <a:pt x="454" y="931"/>
                  </a:cubicBezTo>
                  <a:cubicBezTo>
                    <a:pt x="485" y="931"/>
                    <a:pt x="485" y="961"/>
                    <a:pt x="485" y="992"/>
                  </a:cubicBezTo>
                  <a:lnTo>
                    <a:pt x="485" y="1054"/>
                  </a:lnTo>
                  <a:lnTo>
                    <a:pt x="416" y="1054"/>
                  </a:lnTo>
                  <a:cubicBezTo>
                    <a:pt x="416" y="1054"/>
                    <a:pt x="385" y="1023"/>
                    <a:pt x="354" y="1023"/>
                  </a:cubicBezTo>
                  <a:cubicBezTo>
                    <a:pt x="354" y="1054"/>
                    <a:pt x="385" y="1054"/>
                    <a:pt x="416" y="1092"/>
                  </a:cubicBezTo>
                  <a:cubicBezTo>
                    <a:pt x="442" y="1092"/>
                    <a:pt x="464" y="1106"/>
                    <a:pt x="485" y="1106"/>
                  </a:cubicBezTo>
                  <a:cubicBezTo>
                    <a:pt x="495" y="1106"/>
                    <a:pt x="506" y="1102"/>
                    <a:pt x="516" y="1092"/>
                  </a:cubicBezTo>
                  <a:cubicBezTo>
                    <a:pt x="547" y="1054"/>
                    <a:pt x="516" y="1023"/>
                    <a:pt x="516" y="992"/>
                  </a:cubicBezTo>
                  <a:cubicBezTo>
                    <a:pt x="516" y="961"/>
                    <a:pt x="516" y="931"/>
                    <a:pt x="485" y="900"/>
                  </a:cubicBezTo>
                  <a:cubicBezTo>
                    <a:pt x="485" y="859"/>
                    <a:pt x="474" y="832"/>
                    <a:pt x="458" y="804"/>
                  </a:cubicBezTo>
                  <a:lnTo>
                    <a:pt x="458" y="804"/>
                  </a:lnTo>
                  <a:cubicBezTo>
                    <a:pt x="487" y="836"/>
                    <a:pt x="518" y="901"/>
                    <a:pt x="577" y="931"/>
                  </a:cubicBezTo>
                  <a:cubicBezTo>
                    <a:pt x="608" y="961"/>
                    <a:pt x="646" y="961"/>
                    <a:pt x="677" y="992"/>
                  </a:cubicBezTo>
                  <a:lnTo>
                    <a:pt x="739" y="992"/>
                  </a:lnTo>
                  <a:cubicBezTo>
                    <a:pt x="769" y="961"/>
                    <a:pt x="769" y="931"/>
                    <a:pt x="769" y="931"/>
                  </a:cubicBezTo>
                  <a:cubicBezTo>
                    <a:pt x="769" y="831"/>
                    <a:pt x="739" y="769"/>
                    <a:pt x="708" y="708"/>
                  </a:cubicBezTo>
                  <a:cubicBezTo>
                    <a:pt x="677" y="669"/>
                    <a:pt x="677" y="608"/>
                    <a:pt x="646" y="546"/>
                  </a:cubicBezTo>
                  <a:lnTo>
                    <a:pt x="646" y="546"/>
                  </a:lnTo>
                  <a:cubicBezTo>
                    <a:pt x="677" y="608"/>
                    <a:pt x="708" y="639"/>
                    <a:pt x="769" y="708"/>
                  </a:cubicBezTo>
                  <a:cubicBezTo>
                    <a:pt x="800" y="739"/>
                    <a:pt x="839" y="739"/>
                    <a:pt x="869" y="769"/>
                  </a:cubicBezTo>
                  <a:lnTo>
                    <a:pt x="900" y="769"/>
                  </a:lnTo>
                  <a:cubicBezTo>
                    <a:pt x="931" y="769"/>
                    <a:pt x="962" y="739"/>
                    <a:pt x="962" y="708"/>
                  </a:cubicBezTo>
                  <a:cubicBezTo>
                    <a:pt x="931" y="577"/>
                    <a:pt x="869" y="446"/>
                    <a:pt x="800" y="354"/>
                  </a:cubicBezTo>
                  <a:lnTo>
                    <a:pt x="800" y="354"/>
                  </a:lnTo>
                  <a:cubicBezTo>
                    <a:pt x="839" y="416"/>
                    <a:pt x="839" y="477"/>
                    <a:pt x="869" y="546"/>
                  </a:cubicBezTo>
                  <a:cubicBezTo>
                    <a:pt x="900" y="577"/>
                    <a:pt x="900" y="669"/>
                    <a:pt x="900" y="708"/>
                  </a:cubicBezTo>
                  <a:lnTo>
                    <a:pt x="900" y="739"/>
                  </a:lnTo>
                  <a:lnTo>
                    <a:pt x="869" y="739"/>
                  </a:lnTo>
                  <a:lnTo>
                    <a:pt x="800" y="669"/>
                  </a:lnTo>
                  <a:cubicBezTo>
                    <a:pt x="769" y="608"/>
                    <a:pt x="708" y="577"/>
                    <a:pt x="677" y="516"/>
                  </a:cubicBezTo>
                  <a:cubicBezTo>
                    <a:pt x="608" y="416"/>
                    <a:pt x="516" y="324"/>
                    <a:pt x="454" y="193"/>
                  </a:cubicBezTo>
                  <a:lnTo>
                    <a:pt x="454" y="193"/>
                  </a:lnTo>
                  <a:cubicBezTo>
                    <a:pt x="454" y="193"/>
                    <a:pt x="454" y="193"/>
                    <a:pt x="454" y="193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6713457" y="3625997"/>
              <a:ext cx="138705" cy="503530"/>
            </a:xfrm>
            <a:custGeom>
              <a:rect b="b" l="l" r="r" t="t"/>
              <a:pathLst>
                <a:path extrusionOk="0" h="11751" w="3237">
                  <a:moveTo>
                    <a:pt x="3236" y="0"/>
                  </a:moveTo>
                  <a:lnTo>
                    <a:pt x="3236" y="0"/>
                  </a:lnTo>
                  <a:cubicBezTo>
                    <a:pt x="2629" y="92"/>
                    <a:pt x="1507" y="1276"/>
                    <a:pt x="1054" y="2782"/>
                  </a:cubicBezTo>
                  <a:cubicBezTo>
                    <a:pt x="31" y="6310"/>
                    <a:pt x="1" y="11751"/>
                    <a:pt x="1" y="11751"/>
                  </a:cubicBezTo>
                  <a:lnTo>
                    <a:pt x="1346" y="11751"/>
                  </a:lnTo>
                  <a:cubicBezTo>
                    <a:pt x="1346" y="11751"/>
                    <a:pt x="1438" y="3389"/>
                    <a:pt x="3236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6725670" y="3726095"/>
              <a:ext cx="41179" cy="189397"/>
            </a:xfrm>
            <a:custGeom>
              <a:rect b="b" l="l" r="r" t="t"/>
              <a:pathLst>
                <a:path extrusionOk="0" h="4420" w="961">
                  <a:moveTo>
                    <a:pt x="899" y="1"/>
                  </a:moveTo>
                  <a:cubicBezTo>
                    <a:pt x="576" y="577"/>
                    <a:pt x="354" y="1668"/>
                    <a:pt x="231" y="2629"/>
                  </a:cubicBezTo>
                  <a:cubicBezTo>
                    <a:pt x="69" y="3590"/>
                    <a:pt x="0" y="4420"/>
                    <a:pt x="0" y="4420"/>
                  </a:cubicBezTo>
                  <a:lnTo>
                    <a:pt x="100" y="4420"/>
                  </a:lnTo>
                  <a:lnTo>
                    <a:pt x="100" y="4289"/>
                  </a:lnTo>
                  <a:cubicBezTo>
                    <a:pt x="131" y="3974"/>
                    <a:pt x="231" y="3136"/>
                    <a:pt x="354" y="2275"/>
                  </a:cubicBezTo>
                  <a:cubicBezTo>
                    <a:pt x="515" y="1438"/>
                    <a:pt x="707" y="515"/>
                    <a:pt x="961" y="62"/>
                  </a:cubicBezTo>
                  <a:lnTo>
                    <a:pt x="899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6783260" y="3631268"/>
              <a:ext cx="35951" cy="191025"/>
            </a:xfrm>
            <a:custGeom>
              <a:rect b="b" l="l" r="r" t="t"/>
              <a:pathLst>
                <a:path extrusionOk="0" h="4458" w="839">
                  <a:moveTo>
                    <a:pt x="739" y="0"/>
                  </a:moveTo>
                  <a:cubicBezTo>
                    <a:pt x="385" y="546"/>
                    <a:pt x="1" y="1284"/>
                    <a:pt x="1" y="1284"/>
                  </a:cubicBezTo>
                  <a:lnTo>
                    <a:pt x="1" y="1345"/>
                  </a:lnTo>
                  <a:lnTo>
                    <a:pt x="385" y="1606"/>
                  </a:lnTo>
                  <a:lnTo>
                    <a:pt x="39" y="1799"/>
                  </a:lnTo>
                  <a:cubicBezTo>
                    <a:pt x="1" y="1799"/>
                    <a:pt x="1" y="1829"/>
                    <a:pt x="1" y="1860"/>
                  </a:cubicBezTo>
                  <a:lnTo>
                    <a:pt x="262" y="4458"/>
                  </a:lnTo>
                  <a:lnTo>
                    <a:pt x="355" y="4419"/>
                  </a:lnTo>
                  <a:lnTo>
                    <a:pt x="101" y="1860"/>
                  </a:lnTo>
                  <a:lnTo>
                    <a:pt x="516" y="1637"/>
                  </a:lnTo>
                  <a:cubicBezTo>
                    <a:pt x="547" y="1637"/>
                    <a:pt x="547" y="1606"/>
                    <a:pt x="547" y="1606"/>
                  </a:cubicBezTo>
                  <a:cubicBezTo>
                    <a:pt x="547" y="1576"/>
                    <a:pt x="547" y="1576"/>
                    <a:pt x="516" y="1576"/>
                  </a:cubicBezTo>
                  <a:lnTo>
                    <a:pt x="108" y="1308"/>
                  </a:lnTo>
                  <a:lnTo>
                    <a:pt x="108" y="1308"/>
                  </a:lnTo>
                  <a:cubicBezTo>
                    <a:pt x="116" y="1285"/>
                    <a:pt x="131" y="1254"/>
                    <a:pt x="162" y="1222"/>
                  </a:cubicBezTo>
                  <a:cubicBezTo>
                    <a:pt x="293" y="961"/>
                    <a:pt x="577" y="454"/>
                    <a:pt x="839" y="69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898526" y="3617770"/>
              <a:ext cx="215750" cy="511758"/>
            </a:xfrm>
            <a:custGeom>
              <a:rect b="b" l="l" r="r" t="t"/>
              <a:pathLst>
                <a:path extrusionOk="0" h="11943" w="5035">
                  <a:moveTo>
                    <a:pt x="1061" y="0"/>
                  </a:moveTo>
                  <a:cubicBezTo>
                    <a:pt x="1" y="2275"/>
                    <a:pt x="931" y="11943"/>
                    <a:pt x="931" y="11943"/>
                  </a:cubicBezTo>
                  <a:lnTo>
                    <a:pt x="5035" y="11943"/>
                  </a:lnTo>
                  <a:cubicBezTo>
                    <a:pt x="5035" y="11943"/>
                    <a:pt x="4843" y="8385"/>
                    <a:pt x="4681" y="7009"/>
                  </a:cubicBezTo>
                  <a:cubicBezTo>
                    <a:pt x="4520" y="5633"/>
                    <a:pt x="3398" y="1245"/>
                    <a:pt x="3398" y="1245"/>
                  </a:cubicBezTo>
                  <a:lnTo>
                    <a:pt x="1061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885028" y="4008648"/>
              <a:ext cx="178213" cy="13883"/>
            </a:xfrm>
            <a:custGeom>
              <a:rect b="b" l="l" r="r" t="t"/>
              <a:pathLst>
                <a:path extrusionOk="0" h="324" w="4159">
                  <a:moveTo>
                    <a:pt x="3936" y="1"/>
                  </a:moveTo>
                  <a:lnTo>
                    <a:pt x="1" y="70"/>
                  </a:lnTo>
                  <a:lnTo>
                    <a:pt x="1" y="323"/>
                  </a:lnTo>
                  <a:lnTo>
                    <a:pt x="4159" y="262"/>
                  </a:lnTo>
                  <a:cubicBezTo>
                    <a:pt x="4159" y="131"/>
                    <a:pt x="4066" y="1"/>
                    <a:pt x="3936" y="1"/>
                  </a:cubicBezTo>
                  <a:close/>
                </a:path>
              </a:pathLst>
            </a:custGeom>
            <a:solidFill>
              <a:srgbClr val="DCD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628486" y="3848260"/>
              <a:ext cx="288209" cy="176885"/>
            </a:xfrm>
            <a:custGeom>
              <a:rect b="b" l="l" r="r" t="t"/>
              <a:pathLst>
                <a:path extrusionOk="0" h="4128" w="6726">
                  <a:moveTo>
                    <a:pt x="5188" y="1"/>
                  </a:moveTo>
                  <a:lnTo>
                    <a:pt x="155" y="93"/>
                  </a:lnTo>
                  <a:cubicBezTo>
                    <a:pt x="62" y="93"/>
                    <a:pt x="1" y="193"/>
                    <a:pt x="32" y="316"/>
                  </a:cubicBezTo>
                  <a:lnTo>
                    <a:pt x="1154" y="4128"/>
                  </a:lnTo>
                  <a:lnTo>
                    <a:pt x="6726" y="4036"/>
                  </a:lnTo>
                  <a:lnTo>
                    <a:pt x="5604" y="316"/>
                  </a:lnTo>
                  <a:cubicBezTo>
                    <a:pt x="5534" y="124"/>
                    <a:pt x="5381" y="1"/>
                    <a:pt x="5188" y="1"/>
                  </a:cubicBezTo>
                  <a:close/>
                </a:path>
              </a:pathLst>
            </a:custGeom>
            <a:solidFill>
              <a:srgbClr val="DCD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617302" y="3849374"/>
              <a:ext cx="288209" cy="175771"/>
            </a:xfrm>
            <a:custGeom>
              <a:rect b="b" l="l" r="r" t="t"/>
              <a:pathLst>
                <a:path extrusionOk="0" h="4102" w="6726">
                  <a:moveTo>
                    <a:pt x="5269" y="1"/>
                  </a:moveTo>
                  <a:cubicBezTo>
                    <a:pt x="5252" y="1"/>
                    <a:pt x="5236" y="2"/>
                    <a:pt x="5219" y="6"/>
                  </a:cubicBezTo>
                  <a:lnTo>
                    <a:pt x="193" y="67"/>
                  </a:lnTo>
                  <a:cubicBezTo>
                    <a:pt x="70" y="67"/>
                    <a:pt x="1" y="198"/>
                    <a:pt x="31" y="290"/>
                  </a:cubicBezTo>
                  <a:lnTo>
                    <a:pt x="1153" y="4102"/>
                  </a:lnTo>
                  <a:lnTo>
                    <a:pt x="6725" y="4010"/>
                  </a:lnTo>
                  <a:lnTo>
                    <a:pt x="5603" y="290"/>
                  </a:lnTo>
                  <a:cubicBezTo>
                    <a:pt x="5548" y="118"/>
                    <a:pt x="5412" y="1"/>
                    <a:pt x="5269" y="1"/>
                  </a:cubicBezTo>
                  <a:close/>
                </a:path>
              </a:pathLst>
            </a:custGeom>
            <a:solidFill>
              <a:srgbClr val="F2F5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735525" y="3926333"/>
              <a:ext cx="34280" cy="26310"/>
            </a:xfrm>
            <a:custGeom>
              <a:rect b="b" l="l" r="r" t="t"/>
              <a:pathLst>
                <a:path extrusionOk="0" h="614" w="800">
                  <a:moveTo>
                    <a:pt x="316" y="0"/>
                  </a:moveTo>
                  <a:cubicBezTo>
                    <a:pt x="124" y="0"/>
                    <a:pt x="1" y="131"/>
                    <a:pt x="31" y="323"/>
                  </a:cubicBezTo>
                  <a:cubicBezTo>
                    <a:pt x="59" y="468"/>
                    <a:pt x="217" y="613"/>
                    <a:pt x="388" y="613"/>
                  </a:cubicBezTo>
                  <a:cubicBezTo>
                    <a:pt x="407" y="613"/>
                    <a:pt x="427" y="611"/>
                    <a:pt x="446" y="607"/>
                  </a:cubicBezTo>
                  <a:cubicBezTo>
                    <a:pt x="669" y="607"/>
                    <a:pt x="800" y="484"/>
                    <a:pt x="769" y="323"/>
                  </a:cubicBezTo>
                  <a:cubicBezTo>
                    <a:pt x="731" y="131"/>
                    <a:pt x="539" y="0"/>
                    <a:pt x="316" y="0"/>
                  </a:cubicBezTo>
                  <a:close/>
                </a:path>
              </a:pathLst>
            </a:custGeom>
            <a:solidFill>
              <a:srgbClr val="DCD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923250" y="3783728"/>
              <a:ext cx="275997" cy="270426"/>
            </a:xfrm>
            <a:custGeom>
              <a:rect b="b" l="l" r="r" t="t"/>
              <a:pathLst>
                <a:path extrusionOk="0" h="6311" w="6441">
                  <a:moveTo>
                    <a:pt x="4266" y="0"/>
                  </a:moveTo>
                  <a:lnTo>
                    <a:pt x="1991" y="992"/>
                  </a:lnTo>
                  <a:cubicBezTo>
                    <a:pt x="1991" y="992"/>
                    <a:pt x="3074" y="2913"/>
                    <a:pt x="3013" y="3328"/>
                  </a:cubicBezTo>
                  <a:cubicBezTo>
                    <a:pt x="2951" y="3682"/>
                    <a:pt x="0" y="4419"/>
                    <a:pt x="0" y="4419"/>
                  </a:cubicBezTo>
                  <a:lnTo>
                    <a:pt x="131" y="6310"/>
                  </a:lnTo>
                  <a:cubicBezTo>
                    <a:pt x="131" y="6310"/>
                    <a:pt x="5096" y="5895"/>
                    <a:pt x="5672" y="4896"/>
                  </a:cubicBezTo>
                  <a:cubicBezTo>
                    <a:pt x="6441" y="3520"/>
                    <a:pt x="4266" y="0"/>
                    <a:pt x="4266" y="0"/>
                  </a:cubicBez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800957" y="3968797"/>
              <a:ext cx="147018" cy="88442"/>
            </a:xfrm>
            <a:custGeom>
              <a:rect b="b" l="l" r="r" t="t"/>
              <a:pathLst>
                <a:path extrusionOk="0" h="2064" w="3431">
                  <a:moveTo>
                    <a:pt x="1515" y="1621"/>
                  </a:moveTo>
                  <a:cubicBezTo>
                    <a:pt x="1549" y="1626"/>
                    <a:pt x="1571" y="1631"/>
                    <a:pt x="1579" y="1638"/>
                  </a:cubicBezTo>
                  <a:cubicBezTo>
                    <a:pt x="1579" y="1638"/>
                    <a:pt x="1555" y="1631"/>
                    <a:pt x="1515" y="1621"/>
                  </a:cubicBezTo>
                  <a:close/>
                  <a:moveTo>
                    <a:pt x="3431" y="1"/>
                  </a:moveTo>
                  <a:cubicBezTo>
                    <a:pt x="3016" y="70"/>
                    <a:pt x="871" y="515"/>
                    <a:pt x="902" y="615"/>
                  </a:cubicBezTo>
                  <a:cubicBezTo>
                    <a:pt x="933" y="708"/>
                    <a:pt x="1548" y="708"/>
                    <a:pt x="1548" y="769"/>
                  </a:cubicBezTo>
                  <a:cubicBezTo>
                    <a:pt x="1509" y="838"/>
                    <a:pt x="1033" y="961"/>
                    <a:pt x="779" y="1000"/>
                  </a:cubicBezTo>
                  <a:cubicBezTo>
                    <a:pt x="549" y="1030"/>
                    <a:pt x="164" y="1123"/>
                    <a:pt x="164" y="1223"/>
                  </a:cubicBezTo>
                  <a:cubicBezTo>
                    <a:pt x="164" y="1242"/>
                    <a:pt x="174" y="1258"/>
                    <a:pt x="192" y="1271"/>
                  </a:cubicBezTo>
                  <a:lnTo>
                    <a:pt x="192" y="1271"/>
                  </a:lnTo>
                  <a:cubicBezTo>
                    <a:pt x="87" y="1289"/>
                    <a:pt x="17" y="1313"/>
                    <a:pt x="11" y="1346"/>
                  </a:cubicBezTo>
                  <a:cubicBezTo>
                    <a:pt x="1" y="1414"/>
                    <a:pt x="99" y="1463"/>
                    <a:pt x="251" y="1498"/>
                  </a:cubicBezTo>
                  <a:lnTo>
                    <a:pt x="251" y="1498"/>
                  </a:lnTo>
                  <a:cubicBezTo>
                    <a:pt x="291" y="1551"/>
                    <a:pt x="392" y="1610"/>
                    <a:pt x="527" y="1669"/>
                  </a:cubicBezTo>
                  <a:lnTo>
                    <a:pt x="527" y="1669"/>
                  </a:lnTo>
                  <a:cubicBezTo>
                    <a:pt x="615" y="1826"/>
                    <a:pt x="1325" y="2024"/>
                    <a:pt x="1448" y="2053"/>
                  </a:cubicBezTo>
                  <a:cubicBezTo>
                    <a:pt x="1576" y="2060"/>
                    <a:pt x="1703" y="2063"/>
                    <a:pt x="1826" y="2063"/>
                  </a:cubicBezTo>
                  <a:cubicBezTo>
                    <a:pt x="2718" y="2063"/>
                    <a:pt x="3431" y="1891"/>
                    <a:pt x="3431" y="1891"/>
                  </a:cubicBezTo>
                  <a:lnTo>
                    <a:pt x="3431" y="1"/>
                  </a:ln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813598" y="4022488"/>
              <a:ext cx="43836" cy="2657"/>
            </a:xfrm>
            <a:custGeom>
              <a:rect b="b" l="l" r="r" t="t"/>
              <a:pathLst>
                <a:path extrusionOk="0" h="62" w="1023">
                  <a:moveTo>
                    <a:pt x="515" y="0"/>
                  </a:moveTo>
                  <a:cubicBezTo>
                    <a:pt x="354" y="0"/>
                    <a:pt x="192" y="31"/>
                    <a:pt x="0" y="62"/>
                  </a:cubicBezTo>
                  <a:lnTo>
                    <a:pt x="515" y="62"/>
                  </a:lnTo>
                  <a:cubicBezTo>
                    <a:pt x="607" y="62"/>
                    <a:pt x="707" y="62"/>
                    <a:pt x="769" y="31"/>
                  </a:cubicBezTo>
                  <a:cubicBezTo>
                    <a:pt x="868" y="31"/>
                    <a:pt x="961" y="0"/>
                    <a:pt x="1022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6820496" y="4034658"/>
              <a:ext cx="48121" cy="3985"/>
            </a:xfrm>
            <a:custGeom>
              <a:rect b="b" l="l" r="r" t="t"/>
              <a:pathLst>
                <a:path extrusionOk="0" h="93" w="1123">
                  <a:moveTo>
                    <a:pt x="0" y="1"/>
                  </a:moveTo>
                  <a:cubicBezTo>
                    <a:pt x="193" y="39"/>
                    <a:pt x="385" y="70"/>
                    <a:pt x="546" y="70"/>
                  </a:cubicBezTo>
                  <a:cubicBezTo>
                    <a:pt x="592" y="85"/>
                    <a:pt x="640" y="93"/>
                    <a:pt x="688" y="93"/>
                  </a:cubicBezTo>
                  <a:cubicBezTo>
                    <a:pt x="736" y="93"/>
                    <a:pt x="784" y="85"/>
                    <a:pt x="830" y="70"/>
                  </a:cubicBezTo>
                  <a:cubicBezTo>
                    <a:pt x="930" y="70"/>
                    <a:pt x="1023" y="70"/>
                    <a:pt x="1123" y="39"/>
                  </a:cubicBezTo>
                  <a:cubicBezTo>
                    <a:pt x="738" y="39"/>
                    <a:pt x="385" y="1"/>
                    <a:pt x="0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6831380" y="4042885"/>
              <a:ext cx="41179" cy="5656"/>
            </a:xfrm>
            <a:custGeom>
              <a:rect b="b" l="l" r="r" t="t"/>
              <a:pathLst>
                <a:path extrusionOk="0" h="132" w="961">
                  <a:moveTo>
                    <a:pt x="0" y="1"/>
                  </a:moveTo>
                  <a:cubicBezTo>
                    <a:pt x="161" y="70"/>
                    <a:pt x="323" y="101"/>
                    <a:pt x="484" y="131"/>
                  </a:cubicBezTo>
                  <a:lnTo>
                    <a:pt x="961" y="131"/>
                  </a:lnTo>
                  <a:cubicBezTo>
                    <a:pt x="799" y="101"/>
                    <a:pt x="646" y="70"/>
                    <a:pt x="484" y="70"/>
                  </a:cubicBezTo>
                  <a:cubicBezTo>
                    <a:pt x="323" y="39"/>
                    <a:pt x="161" y="1"/>
                    <a:pt x="0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923250" y="3617770"/>
              <a:ext cx="299393" cy="444612"/>
            </a:xfrm>
            <a:custGeom>
              <a:rect b="b" l="l" r="r" t="t"/>
              <a:pathLst>
                <a:path extrusionOk="0" h="10376" w="6987">
                  <a:moveTo>
                    <a:pt x="484" y="0"/>
                  </a:moveTo>
                  <a:lnTo>
                    <a:pt x="1092" y="3105"/>
                  </a:lnTo>
                  <a:lnTo>
                    <a:pt x="2882" y="7009"/>
                  </a:lnTo>
                  <a:lnTo>
                    <a:pt x="0" y="8070"/>
                  </a:lnTo>
                  <a:lnTo>
                    <a:pt x="1122" y="10375"/>
                  </a:lnTo>
                  <a:cubicBezTo>
                    <a:pt x="1122" y="10375"/>
                    <a:pt x="5319" y="9607"/>
                    <a:pt x="6087" y="8577"/>
                  </a:cubicBezTo>
                  <a:cubicBezTo>
                    <a:pt x="6986" y="7393"/>
                    <a:pt x="4581" y="2467"/>
                    <a:pt x="3689" y="1314"/>
                  </a:cubicBezTo>
                  <a:cubicBezTo>
                    <a:pt x="3074" y="546"/>
                    <a:pt x="1637" y="192"/>
                    <a:pt x="484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923250" y="3782400"/>
              <a:ext cx="126493" cy="183826"/>
            </a:xfrm>
            <a:custGeom>
              <a:rect b="b" l="l" r="r" t="t"/>
              <a:pathLst>
                <a:path extrusionOk="0" h="4290" w="2952">
                  <a:moveTo>
                    <a:pt x="1476" y="1"/>
                  </a:moveTo>
                  <a:lnTo>
                    <a:pt x="1384" y="62"/>
                  </a:lnTo>
                  <a:lnTo>
                    <a:pt x="2821" y="3136"/>
                  </a:lnTo>
                  <a:lnTo>
                    <a:pt x="0" y="4197"/>
                  </a:lnTo>
                  <a:lnTo>
                    <a:pt x="39" y="4289"/>
                  </a:lnTo>
                  <a:lnTo>
                    <a:pt x="2951" y="3198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971328" y="4028059"/>
              <a:ext cx="137377" cy="36937"/>
            </a:xfrm>
            <a:custGeom>
              <a:rect b="b" l="l" r="r" t="t"/>
              <a:pathLst>
                <a:path extrusionOk="0" h="862" w="3206">
                  <a:moveTo>
                    <a:pt x="3174" y="1"/>
                  </a:moveTo>
                  <a:lnTo>
                    <a:pt x="0" y="769"/>
                  </a:lnTo>
                  <a:lnTo>
                    <a:pt x="31" y="862"/>
                  </a:lnTo>
                  <a:lnTo>
                    <a:pt x="3205" y="93"/>
                  </a:lnTo>
                  <a:lnTo>
                    <a:pt x="3174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937091" y="3956628"/>
              <a:ext cx="55019" cy="102797"/>
            </a:xfrm>
            <a:custGeom>
              <a:rect b="b" l="l" r="r" t="t"/>
              <a:pathLst>
                <a:path extrusionOk="0" h="2399" w="1284">
                  <a:moveTo>
                    <a:pt x="100" y="0"/>
                  </a:moveTo>
                  <a:lnTo>
                    <a:pt x="0" y="62"/>
                  </a:lnTo>
                  <a:lnTo>
                    <a:pt x="1214" y="2398"/>
                  </a:lnTo>
                  <a:lnTo>
                    <a:pt x="1284" y="233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920594" y="3627282"/>
              <a:ext cx="75459" cy="198953"/>
            </a:xfrm>
            <a:custGeom>
              <a:rect b="b" l="l" r="r" t="t"/>
              <a:pathLst>
                <a:path extrusionOk="0" h="4643" w="1761">
                  <a:moveTo>
                    <a:pt x="1699" y="1"/>
                  </a:moveTo>
                  <a:cubicBezTo>
                    <a:pt x="1569" y="193"/>
                    <a:pt x="1446" y="608"/>
                    <a:pt x="1346" y="992"/>
                  </a:cubicBezTo>
                  <a:cubicBezTo>
                    <a:pt x="1245" y="1288"/>
                    <a:pt x="1186" y="1529"/>
                    <a:pt x="1164" y="1638"/>
                  </a:cubicBezTo>
                  <a:lnTo>
                    <a:pt x="1164" y="1638"/>
                  </a:lnTo>
                  <a:lnTo>
                    <a:pt x="516" y="1892"/>
                  </a:lnTo>
                  <a:lnTo>
                    <a:pt x="485" y="1922"/>
                  </a:lnTo>
                  <a:lnTo>
                    <a:pt x="485" y="1953"/>
                  </a:lnTo>
                  <a:lnTo>
                    <a:pt x="937" y="2470"/>
                  </a:lnTo>
                  <a:lnTo>
                    <a:pt x="937" y="2470"/>
                  </a:lnTo>
                  <a:cubicBezTo>
                    <a:pt x="804" y="2652"/>
                    <a:pt x="172" y="3559"/>
                    <a:pt x="1" y="4643"/>
                  </a:cubicBezTo>
                  <a:lnTo>
                    <a:pt x="101" y="4643"/>
                  </a:lnTo>
                  <a:cubicBezTo>
                    <a:pt x="193" y="4066"/>
                    <a:pt x="416" y="3521"/>
                    <a:pt x="639" y="3137"/>
                  </a:cubicBezTo>
                  <a:cubicBezTo>
                    <a:pt x="739" y="2914"/>
                    <a:pt x="869" y="2752"/>
                    <a:pt x="931" y="2660"/>
                  </a:cubicBezTo>
                  <a:cubicBezTo>
                    <a:pt x="961" y="2591"/>
                    <a:pt x="992" y="2560"/>
                    <a:pt x="1023" y="2529"/>
                  </a:cubicBezTo>
                  <a:cubicBezTo>
                    <a:pt x="1023" y="2499"/>
                    <a:pt x="1061" y="2499"/>
                    <a:pt x="1061" y="2499"/>
                  </a:cubicBezTo>
                  <a:lnTo>
                    <a:pt x="1061" y="2437"/>
                  </a:lnTo>
                  <a:lnTo>
                    <a:pt x="608" y="1953"/>
                  </a:lnTo>
                  <a:lnTo>
                    <a:pt x="1215" y="1730"/>
                  </a:lnTo>
                  <a:cubicBezTo>
                    <a:pt x="1215" y="1730"/>
                    <a:pt x="1254" y="1730"/>
                    <a:pt x="1254" y="1699"/>
                  </a:cubicBezTo>
                  <a:cubicBezTo>
                    <a:pt x="1254" y="1699"/>
                    <a:pt x="1284" y="1630"/>
                    <a:pt x="1315" y="1507"/>
                  </a:cubicBezTo>
                  <a:cubicBezTo>
                    <a:pt x="1346" y="1315"/>
                    <a:pt x="1407" y="1023"/>
                    <a:pt x="1507" y="739"/>
                  </a:cubicBezTo>
                  <a:cubicBezTo>
                    <a:pt x="1599" y="447"/>
                    <a:pt x="1699" y="193"/>
                    <a:pt x="1761" y="32"/>
                  </a:cubicBezTo>
                  <a:lnTo>
                    <a:pt x="1699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308741" y="3756390"/>
              <a:ext cx="139991" cy="299050"/>
            </a:xfrm>
            <a:custGeom>
              <a:rect b="b" l="l" r="r" t="t"/>
              <a:pathLst>
                <a:path extrusionOk="0" h="6979" w="3267">
                  <a:moveTo>
                    <a:pt x="2275" y="1"/>
                  </a:moveTo>
                  <a:lnTo>
                    <a:pt x="0" y="923"/>
                  </a:lnTo>
                  <a:cubicBezTo>
                    <a:pt x="0" y="923"/>
                    <a:pt x="769" y="2114"/>
                    <a:pt x="769" y="2944"/>
                  </a:cubicBezTo>
                  <a:cubicBezTo>
                    <a:pt x="769" y="3805"/>
                    <a:pt x="354" y="6180"/>
                    <a:pt x="354" y="6180"/>
                  </a:cubicBezTo>
                  <a:lnTo>
                    <a:pt x="1699" y="6979"/>
                  </a:lnTo>
                  <a:cubicBezTo>
                    <a:pt x="1699" y="6979"/>
                    <a:pt x="3267" y="3774"/>
                    <a:pt x="3105" y="2621"/>
                  </a:cubicBezTo>
                  <a:cubicBezTo>
                    <a:pt x="2944" y="1499"/>
                    <a:pt x="2275" y="1"/>
                    <a:pt x="2275" y="1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286673" y="4012933"/>
              <a:ext cx="103097" cy="123579"/>
            </a:xfrm>
            <a:custGeom>
              <a:rect b="b" l="l" r="r" t="t"/>
              <a:pathLst>
                <a:path extrusionOk="0" h="2884" w="2406">
                  <a:moveTo>
                    <a:pt x="930" y="0"/>
                  </a:moveTo>
                  <a:cubicBezTo>
                    <a:pt x="769" y="546"/>
                    <a:pt x="0" y="1983"/>
                    <a:pt x="100" y="2045"/>
                  </a:cubicBezTo>
                  <a:cubicBezTo>
                    <a:pt x="106" y="2054"/>
                    <a:pt x="113" y="2058"/>
                    <a:pt x="122" y="2058"/>
                  </a:cubicBezTo>
                  <a:cubicBezTo>
                    <a:pt x="202" y="2058"/>
                    <a:pt x="404" y="1717"/>
                    <a:pt x="469" y="1717"/>
                  </a:cubicBezTo>
                  <a:cubicBezTo>
                    <a:pt x="476" y="1717"/>
                    <a:pt x="481" y="1721"/>
                    <a:pt x="485" y="1730"/>
                  </a:cubicBezTo>
                  <a:cubicBezTo>
                    <a:pt x="546" y="1791"/>
                    <a:pt x="162" y="2590"/>
                    <a:pt x="292" y="2660"/>
                  </a:cubicBezTo>
                  <a:cubicBezTo>
                    <a:pt x="299" y="2664"/>
                    <a:pt x="306" y="2667"/>
                    <a:pt x="313" y="2667"/>
                  </a:cubicBezTo>
                  <a:cubicBezTo>
                    <a:pt x="448" y="2667"/>
                    <a:pt x="738" y="1923"/>
                    <a:pt x="738" y="1922"/>
                  </a:cubicBezTo>
                  <a:lnTo>
                    <a:pt x="738" y="1922"/>
                  </a:lnTo>
                  <a:cubicBezTo>
                    <a:pt x="738" y="1923"/>
                    <a:pt x="416" y="2852"/>
                    <a:pt x="577" y="2882"/>
                  </a:cubicBezTo>
                  <a:cubicBezTo>
                    <a:pt x="579" y="2883"/>
                    <a:pt x="581" y="2883"/>
                    <a:pt x="583" y="2883"/>
                  </a:cubicBezTo>
                  <a:cubicBezTo>
                    <a:pt x="687" y="2883"/>
                    <a:pt x="933" y="2201"/>
                    <a:pt x="1061" y="1952"/>
                  </a:cubicBezTo>
                  <a:lnTo>
                    <a:pt x="1061" y="1952"/>
                  </a:lnTo>
                  <a:cubicBezTo>
                    <a:pt x="961" y="2237"/>
                    <a:pt x="830" y="2752"/>
                    <a:pt x="930" y="2782"/>
                  </a:cubicBezTo>
                  <a:cubicBezTo>
                    <a:pt x="933" y="2783"/>
                    <a:pt x="936" y="2784"/>
                    <a:pt x="939" y="2784"/>
                  </a:cubicBezTo>
                  <a:cubicBezTo>
                    <a:pt x="1034" y="2784"/>
                    <a:pt x="1221" y="2326"/>
                    <a:pt x="1407" y="1983"/>
                  </a:cubicBezTo>
                  <a:lnTo>
                    <a:pt x="1407" y="1983"/>
                  </a:lnTo>
                  <a:cubicBezTo>
                    <a:pt x="1315" y="2206"/>
                    <a:pt x="1184" y="2621"/>
                    <a:pt x="1284" y="2660"/>
                  </a:cubicBezTo>
                  <a:cubicBezTo>
                    <a:pt x="1285" y="2660"/>
                    <a:pt x="1286" y="2660"/>
                    <a:pt x="1288" y="2660"/>
                  </a:cubicBezTo>
                  <a:cubicBezTo>
                    <a:pt x="1391" y="2660"/>
                    <a:pt x="1928" y="1554"/>
                    <a:pt x="2406" y="477"/>
                  </a:cubicBezTo>
                  <a:lnTo>
                    <a:pt x="930" y="0"/>
                  </a:ln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275789" y="4217499"/>
              <a:ext cx="165187" cy="689971"/>
            </a:xfrm>
            <a:custGeom>
              <a:rect b="b" l="l" r="r" t="t"/>
              <a:pathLst>
                <a:path extrusionOk="0" h="16102" w="3855">
                  <a:moveTo>
                    <a:pt x="1545" y="1"/>
                  </a:moveTo>
                  <a:cubicBezTo>
                    <a:pt x="898" y="1"/>
                    <a:pt x="347" y="526"/>
                    <a:pt x="285" y="1982"/>
                  </a:cubicBezTo>
                  <a:cubicBezTo>
                    <a:pt x="124" y="5794"/>
                    <a:pt x="1184" y="15270"/>
                    <a:pt x="1184" y="15270"/>
                  </a:cubicBezTo>
                  <a:lnTo>
                    <a:pt x="1" y="16007"/>
                  </a:lnTo>
                  <a:cubicBezTo>
                    <a:pt x="1" y="16007"/>
                    <a:pt x="2112" y="16102"/>
                    <a:pt x="3151" y="16102"/>
                  </a:cubicBezTo>
                  <a:cubicBezTo>
                    <a:pt x="3472" y="16102"/>
                    <a:pt x="3691" y="16093"/>
                    <a:pt x="3713" y="16069"/>
                  </a:cubicBezTo>
                  <a:cubicBezTo>
                    <a:pt x="3813" y="15977"/>
                    <a:pt x="3582" y="15239"/>
                    <a:pt x="3582" y="15239"/>
                  </a:cubicBezTo>
                  <a:cubicBezTo>
                    <a:pt x="3582" y="15239"/>
                    <a:pt x="3682" y="4034"/>
                    <a:pt x="3774" y="2366"/>
                  </a:cubicBezTo>
                  <a:cubicBezTo>
                    <a:pt x="3855" y="1340"/>
                    <a:pt x="2578" y="1"/>
                    <a:pt x="1545" y="1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6248151" y="4874433"/>
              <a:ext cx="189397" cy="56348"/>
            </a:xfrm>
            <a:custGeom>
              <a:rect b="b" l="l" r="r" t="t"/>
              <a:pathLst>
                <a:path extrusionOk="0" h="1315" w="4420">
                  <a:moveTo>
                    <a:pt x="4266" y="0"/>
                  </a:moveTo>
                  <a:lnTo>
                    <a:pt x="3144" y="738"/>
                  </a:lnTo>
                  <a:lnTo>
                    <a:pt x="2790" y="738"/>
                  </a:lnTo>
                  <a:lnTo>
                    <a:pt x="1537" y="131"/>
                  </a:lnTo>
                  <a:lnTo>
                    <a:pt x="162" y="961"/>
                  </a:lnTo>
                  <a:cubicBezTo>
                    <a:pt x="0" y="1061"/>
                    <a:pt x="69" y="1314"/>
                    <a:pt x="262" y="1314"/>
                  </a:cubicBezTo>
                  <a:lnTo>
                    <a:pt x="2083" y="1314"/>
                  </a:lnTo>
                  <a:lnTo>
                    <a:pt x="2659" y="899"/>
                  </a:lnTo>
                  <a:lnTo>
                    <a:pt x="2852" y="899"/>
                  </a:lnTo>
                  <a:lnTo>
                    <a:pt x="2852" y="1314"/>
                  </a:lnTo>
                  <a:lnTo>
                    <a:pt x="4419" y="1284"/>
                  </a:lnTo>
                  <a:lnTo>
                    <a:pt x="4419" y="738"/>
                  </a:lnTo>
                  <a:lnTo>
                    <a:pt x="3459" y="738"/>
                  </a:lnTo>
                  <a:lnTo>
                    <a:pt x="4327" y="261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6024518" y="4185619"/>
              <a:ext cx="220463" cy="721851"/>
            </a:xfrm>
            <a:custGeom>
              <a:rect b="b" l="l" r="r" t="t"/>
              <a:pathLst>
                <a:path extrusionOk="0" h="16846" w="5145">
                  <a:moveTo>
                    <a:pt x="3128" y="0"/>
                  </a:moveTo>
                  <a:cubicBezTo>
                    <a:pt x="2293" y="0"/>
                    <a:pt x="1464" y="954"/>
                    <a:pt x="1346" y="3364"/>
                  </a:cubicBezTo>
                  <a:cubicBezTo>
                    <a:pt x="1092" y="8713"/>
                    <a:pt x="1184" y="16014"/>
                    <a:pt x="1184" y="16014"/>
                  </a:cubicBezTo>
                  <a:lnTo>
                    <a:pt x="1" y="16751"/>
                  </a:lnTo>
                  <a:cubicBezTo>
                    <a:pt x="1" y="16751"/>
                    <a:pt x="2112" y="16846"/>
                    <a:pt x="3154" y="16846"/>
                  </a:cubicBezTo>
                  <a:cubicBezTo>
                    <a:pt x="3477" y="16846"/>
                    <a:pt x="3697" y="16837"/>
                    <a:pt x="3721" y="16813"/>
                  </a:cubicBezTo>
                  <a:cubicBezTo>
                    <a:pt x="3813" y="16690"/>
                    <a:pt x="3590" y="15983"/>
                    <a:pt x="3590" y="15983"/>
                  </a:cubicBezTo>
                  <a:cubicBezTo>
                    <a:pt x="3590" y="15983"/>
                    <a:pt x="4581" y="6730"/>
                    <a:pt x="4935" y="3271"/>
                  </a:cubicBezTo>
                  <a:cubicBezTo>
                    <a:pt x="5145" y="1382"/>
                    <a:pt x="4132" y="0"/>
                    <a:pt x="3128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997180" y="4874433"/>
              <a:ext cx="189440" cy="56348"/>
            </a:xfrm>
            <a:custGeom>
              <a:rect b="b" l="l" r="r" t="t"/>
              <a:pathLst>
                <a:path extrusionOk="0" h="1315" w="4421">
                  <a:moveTo>
                    <a:pt x="4259" y="0"/>
                  </a:moveTo>
                  <a:lnTo>
                    <a:pt x="3137" y="738"/>
                  </a:lnTo>
                  <a:lnTo>
                    <a:pt x="2783" y="738"/>
                  </a:lnTo>
                  <a:lnTo>
                    <a:pt x="1538" y="131"/>
                  </a:lnTo>
                  <a:lnTo>
                    <a:pt x="162" y="961"/>
                  </a:lnTo>
                  <a:cubicBezTo>
                    <a:pt x="1" y="1061"/>
                    <a:pt x="93" y="1314"/>
                    <a:pt x="255" y="1314"/>
                  </a:cubicBezTo>
                  <a:lnTo>
                    <a:pt x="2084" y="1284"/>
                  </a:lnTo>
                  <a:lnTo>
                    <a:pt x="2691" y="899"/>
                  </a:lnTo>
                  <a:lnTo>
                    <a:pt x="2852" y="899"/>
                  </a:lnTo>
                  <a:lnTo>
                    <a:pt x="2852" y="1284"/>
                  </a:lnTo>
                  <a:lnTo>
                    <a:pt x="4420" y="1284"/>
                  </a:lnTo>
                  <a:lnTo>
                    <a:pt x="4420" y="707"/>
                  </a:lnTo>
                  <a:lnTo>
                    <a:pt x="3459" y="738"/>
                  </a:lnTo>
                  <a:lnTo>
                    <a:pt x="4320" y="261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6073924" y="3957913"/>
              <a:ext cx="373481" cy="406089"/>
            </a:xfrm>
            <a:custGeom>
              <a:rect b="b" l="l" r="r" t="t"/>
              <a:pathLst>
                <a:path extrusionOk="0" h="9477" w="8716">
                  <a:moveTo>
                    <a:pt x="1376" y="1"/>
                  </a:moveTo>
                  <a:cubicBezTo>
                    <a:pt x="1061" y="416"/>
                    <a:pt x="577" y="1407"/>
                    <a:pt x="385" y="2529"/>
                  </a:cubicBezTo>
                  <a:cubicBezTo>
                    <a:pt x="70" y="4643"/>
                    <a:pt x="1" y="9477"/>
                    <a:pt x="1" y="9477"/>
                  </a:cubicBezTo>
                  <a:lnTo>
                    <a:pt x="8716" y="9477"/>
                  </a:lnTo>
                  <a:cubicBezTo>
                    <a:pt x="8716" y="9477"/>
                    <a:pt x="8677" y="4420"/>
                    <a:pt x="8009" y="2145"/>
                  </a:cubicBezTo>
                  <a:cubicBezTo>
                    <a:pt x="7717" y="1185"/>
                    <a:pt x="7017" y="193"/>
                    <a:pt x="6725" y="1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6101605" y="3952343"/>
              <a:ext cx="53391" cy="411660"/>
            </a:xfrm>
            <a:custGeom>
              <a:rect b="b" l="l" r="r" t="t"/>
              <a:pathLst>
                <a:path extrusionOk="0" h="9607" w="1246">
                  <a:moveTo>
                    <a:pt x="1184" y="0"/>
                  </a:moveTo>
                  <a:cubicBezTo>
                    <a:pt x="1053" y="131"/>
                    <a:pt x="861" y="385"/>
                    <a:pt x="700" y="738"/>
                  </a:cubicBezTo>
                  <a:cubicBezTo>
                    <a:pt x="538" y="1092"/>
                    <a:pt x="415" y="1537"/>
                    <a:pt x="346" y="2022"/>
                  </a:cubicBezTo>
                  <a:cubicBezTo>
                    <a:pt x="31" y="4196"/>
                    <a:pt x="0" y="7078"/>
                    <a:pt x="0" y="8585"/>
                  </a:cubicBezTo>
                  <a:lnTo>
                    <a:pt x="0" y="9607"/>
                  </a:lnTo>
                  <a:lnTo>
                    <a:pt x="92" y="9607"/>
                  </a:lnTo>
                  <a:lnTo>
                    <a:pt x="92" y="9323"/>
                  </a:lnTo>
                  <a:lnTo>
                    <a:pt x="92" y="8585"/>
                  </a:lnTo>
                  <a:cubicBezTo>
                    <a:pt x="92" y="7078"/>
                    <a:pt x="123" y="4196"/>
                    <a:pt x="446" y="2022"/>
                  </a:cubicBezTo>
                  <a:cubicBezTo>
                    <a:pt x="507" y="1576"/>
                    <a:pt x="638" y="1122"/>
                    <a:pt x="800" y="807"/>
                  </a:cubicBezTo>
                  <a:cubicBezTo>
                    <a:pt x="961" y="454"/>
                    <a:pt x="1115" y="192"/>
                    <a:pt x="1245" y="100"/>
                  </a:cubicBezTo>
                  <a:lnTo>
                    <a:pt x="1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6270219" y="3619055"/>
              <a:ext cx="149546" cy="201609"/>
            </a:xfrm>
            <a:custGeom>
              <a:rect b="b" l="l" r="r" t="t"/>
              <a:pathLst>
                <a:path extrusionOk="0" h="4705" w="3490">
                  <a:moveTo>
                    <a:pt x="0" y="1"/>
                  </a:moveTo>
                  <a:lnTo>
                    <a:pt x="1637" y="4704"/>
                  </a:lnTo>
                  <a:lnTo>
                    <a:pt x="3489" y="3428"/>
                  </a:lnTo>
                  <a:cubicBezTo>
                    <a:pt x="3489" y="3428"/>
                    <a:pt x="2629" y="193"/>
                    <a:pt x="0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6373273" y="3746534"/>
              <a:ext cx="41222" cy="29009"/>
            </a:xfrm>
            <a:custGeom>
              <a:rect b="b" l="l" r="r" t="t"/>
              <a:pathLst>
                <a:path extrusionOk="0" h="677" w="962">
                  <a:moveTo>
                    <a:pt x="892" y="0"/>
                  </a:moveTo>
                  <a:lnTo>
                    <a:pt x="1" y="615"/>
                  </a:lnTo>
                  <a:lnTo>
                    <a:pt x="62" y="676"/>
                  </a:lnTo>
                  <a:lnTo>
                    <a:pt x="961" y="69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5794029" y="3650679"/>
              <a:ext cx="340529" cy="221020"/>
            </a:xfrm>
            <a:custGeom>
              <a:rect b="b" l="l" r="r" t="t"/>
              <a:pathLst>
                <a:path extrusionOk="0" h="5158" w="7947">
                  <a:moveTo>
                    <a:pt x="1314" y="1"/>
                  </a:moveTo>
                  <a:lnTo>
                    <a:pt x="0" y="1538"/>
                  </a:lnTo>
                  <a:cubicBezTo>
                    <a:pt x="0" y="1538"/>
                    <a:pt x="2629" y="5157"/>
                    <a:pt x="4066" y="5157"/>
                  </a:cubicBezTo>
                  <a:cubicBezTo>
                    <a:pt x="5926" y="5157"/>
                    <a:pt x="7947" y="3075"/>
                    <a:pt x="7947" y="3075"/>
                  </a:cubicBezTo>
                  <a:lnTo>
                    <a:pt x="6410" y="831"/>
                  </a:lnTo>
                  <a:cubicBezTo>
                    <a:pt x="6410" y="831"/>
                    <a:pt x="4450" y="2337"/>
                    <a:pt x="4135" y="2337"/>
                  </a:cubicBezTo>
                  <a:cubicBezTo>
                    <a:pt x="3812" y="2337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6097320" y="3619055"/>
              <a:ext cx="281267" cy="338901"/>
            </a:xfrm>
            <a:custGeom>
              <a:rect b="b" l="l" r="r" t="t"/>
              <a:pathLst>
                <a:path extrusionOk="0" h="7909" w="6564">
                  <a:moveTo>
                    <a:pt x="4066" y="1"/>
                  </a:moveTo>
                  <a:cubicBezTo>
                    <a:pt x="4066" y="1"/>
                    <a:pt x="3589" y="93"/>
                    <a:pt x="3013" y="193"/>
                  </a:cubicBezTo>
                  <a:cubicBezTo>
                    <a:pt x="2943" y="200"/>
                    <a:pt x="2877" y="204"/>
                    <a:pt x="2816" y="204"/>
                  </a:cubicBezTo>
                  <a:cubicBezTo>
                    <a:pt x="2370" y="204"/>
                    <a:pt x="2145" y="32"/>
                    <a:pt x="2145" y="32"/>
                  </a:cubicBezTo>
                  <a:cubicBezTo>
                    <a:pt x="2145" y="32"/>
                    <a:pt x="0" y="1284"/>
                    <a:pt x="0" y="2721"/>
                  </a:cubicBezTo>
                  <a:cubicBezTo>
                    <a:pt x="0" y="4166"/>
                    <a:pt x="830" y="7909"/>
                    <a:pt x="830" y="7909"/>
                  </a:cubicBezTo>
                  <a:lnTo>
                    <a:pt x="6179" y="7909"/>
                  </a:lnTo>
                  <a:cubicBezTo>
                    <a:pt x="6564" y="4835"/>
                    <a:pt x="6564" y="3936"/>
                    <a:pt x="6502" y="2437"/>
                  </a:cubicBezTo>
                  <a:cubicBezTo>
                    <a:pt x="6402" y="1092"/>
                    <a:pt x="4066" y="1"/>
                    <a:pt x="4066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6032788" y="3620341"/>
              <a:ext cx="156445" cy="205894"/>
            </a:xfrm>
            <a:custGeom>
              <a:rect b="b" l="l" r="r" t="t"/>
              <a:pathLst>
                <a:path extrusionOk="0" h="4805" w="3651">
                  <a:moveTo>
                    <a:pt x="3607" y="1"/>
                  </a:moveTo>
                  <a:cubicBezTo>
                    <a:pt x="3432" y="1"/>
                    <a:pt x="2754" y="24"/>
                    <a:pt x="2144" y="355"/>
                  </a:cubicBezTo>
                  <a:cubicBezTo>
                    <a:pt x="991" y="993"/>
                    <a:pt x="0" y="2054"/>
                    <a:pt x="0" y="2054"/>
                  </a:cubicBezTo>
                  <a:lnTo>
                    <a:pt x="1568" y="4805"/>
                  </a:lnTo>
                  <a:lnTo>
                    <a:pt x="3205" y="3652"/>
                  </a:lnTo>
                  <a:lnTo>
                    <a:pt x="3651" y="2"/>
                  </a:lnTo>
                  <a:cubicBezTo>
                    <a:pt x="3651" y="2"/>
                    <a:pt x="3635" y="1"/>
                    <a:pt x="3607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6368988" y="3702699"/>
              <a:ext cx="10927" cy="91956"/>
            </a:xfrm>
            <a:custGeom>
              <a:rect b="b" l="l" r="r" t="t"/>
              <a:pathLst>
                <a:path extrusionOk="0" h="2146" w="255">
                  <a:moveTo>
                    <a:pt x="101" y="1"/>
                  </a:moveTo>
                  <a:lnTo>
                    <a:pt x="1" y="32"/>
                  </a:lnTo>
                  <a:lnTo>
                    <a:pt x="1" y="62"/>
                  </a:lnTo>
                  <a:cubicBezTo>
                    <a:pt x="32" y="193"/>
                    <a:pt x="162" y="869"/>
                    <a:pt x="162" y="1830"/>
                  </a:cubicBezTo>
                  <a:lnTo>
                    <a:pt x="162" y="2145"/>
                  </a:lnTo>
                  <a:lnTo>
                    <a:pt x="254" y="2145"/>
                  </a:lnTo>
                  <a:lnTo>
                    <a:pt x="254" y="1830"/>
                  </a:lnTo>
                  <a:cubicBezTo>
                    <a:pt x="254" y="739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6047914" y="3690529"/>
              <a:ext cx="71517" cy="126150"/>
            </a:xfrm>
            <a:custGeom>
              <a:rect b="b" l="l" r="r" t="t"/>
              <a:pathLst>
                <a:path extrusionOk="0" h="2944" w="1669">
                  <a:moveTo>
                    <a:pt x="100" y="1"/>
                  </a:moveTo>
                  <a:lnTo>
                    <a:pt x="1" y="62"/>
                  </a:lnTo>
                  <a:lnTo>
                    <a:pt x="1599" y="2944"/>
                  </a:lnTo>
                  <a:lnTo>
                    <a:pt x="1668" y="2913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6105547" y="3781071"/>
              <a:ext cx="60290" cy="45164"/>
            </a:xfrm>
            <a:custGeom>
              <a:rect b="b" l="l" r="r" t="t"/>
              <a:pathLst>
                <a:path extrusionOk="0" h="1054" w="1407">
                  <a:moveTo>
                    <a:pt x="1376" y="1"/>
                  </a:moveTo>
                  <a:lnTo>
                    <a:pt x="0" y="962"/>
                  </a:lnTo>
                  <a:lnTo>
                    <a:pt x="62" y="1054"/>
                  </a:lnTo>
                  <a:lnTo>
                    <a:pt x="1407" y="62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5740681" y="3586018"/>
              <a:ext cx="150832" cy="182584"/>
            </a:xfrm>
            <a:custGeom>
              <a:rect b="b" l="l" r="r" t="t"/>
              <a:pathLst>
                <a:path extrusionOk="0" h="4261" w="3520">
                  <a:moveTo>
                    <a:pt x="204" y="0"/>
                  </a:moveTo>
                  <a:cubicBezTo>
                    <a:pt x="199" y="0"/>
                    <a:pt x="195" y="1"/>
                    <a:pt x="192" y="3"/>
                  </a:cubicBezTo>
                  <a:cubicBezTo>
                    <a:pt x="0" y="134"/>
                    <a:pt x="769" y="902"/>
                    <a:pt x="769" y="902"/>
                  </a:cubicBezTo>
                  <a:cubicBezTo>
                    <a:pt x="769" y="902"/>
                    <a:pt x="683" y="844"/>
                    <a:pt x="588" y="844"/>
                  </a:cubicBezTo>
                  <a:cubicBezTo>
                    <a:pt x="540" y="844"/>
                    <a:pt x="489" y="859"/>
                    <a:pt x="446" y="902"/>
                  </a:cubicBezTo>
                  <a:cubicBezTo>
                    <a:pt x="354" y="995"/>
                    <a:pt x="607" y="1317"/>
                    <a:pt x="607" y="1317"/>
                  </a:cubicBezTo>
                  <a:cubicBezTo>
                    <a:pt x="607" y="1317"/>
                    <a:pt x="494" y="1236"/>
                    <a:pt x="393" y="1236"/>
                  </a:cubicBezTo>
                  <a:cubicBezTo>
                    <a:pt x="352" y="1236"/>
                    <a:pt x="313" y="1249"/>
                    <a:pt x="284" y="1287"/>
                  </a:cubicBezTo>
                  <a:cubicBezTo>
                    <a:pt x="192" y="1379"/>
                    <a:pt x="415" y="1702"/>
                    <a:pt x="415" y="1702"/>
                  </a:cubicBezTo>
                  <a:cubicBezTo>
                    <a:pt x="415" y="1702"/>
                    <a:pt x="331" y="1633"/>
                    <a:pt x="261" y="1633"/>
                  </a:cubicBezTo>
                  <a:cubicBezTo>
                    <a:pt x="234" y="1633"/>
                    <a:pt x="209" y="1643"/>
                    <a:pt x="192" y="1671"/>
                  </a:cubicBezTo>
                  <a:cubicBezTo>
                    <a:pt x="92" y="1863"/>
                    <a:pt x="1214" y="3139"/>
                    <a:pt x="2206" y="4261"/>
                  </a:cubicBezTo>
                  <a:lnTo>
                    <a:pt x="3520" y="2370"/>
                  </a:lnTo>
                  <a:cubicBezTo>
                    <a:pt x="3520" y="2370"/>
                    <a:pt x="1379" y="386"/>
                    <a:pt x="1161" y="386"/>
                  </a:cubicBezTo>
                  <a:cubicBezTo>
                    <a:pt x="1158" y="386"/>
                    <a:pt x="1155" y="387"/>
                    <a:pt x="1153" y="388"/>
                  </a:cubicBezTo>
                  <a:cubicBezTo>
                    <a:pt x="1022" y="418"/>
                    <a:pt x="1407" y="833"/>
                    <a:pt x="1314" y="833"/>
                  </a:cubicBezTo>
                  <a:cubicBezTo>
                    <a:pt x="1312" y="834"/>
                    <a:pt x="1310" y="834"/>
                    <a:pt x="1307" y="834"/>
                  </a:cubicBezTo>
                  <a:cubicBezTo>
                    <a:pt x="1159" y="834"/>
                    <a:pt x="339" y="0"/>
                    <a:pt x="204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6186576" y="3560136"/>
              <a:ext cx="87971" cy="82229"/>
            </a:xfrm>
            <a:custGeom>
              <a:rect b="b" l="l" r="r" t="t"/>
              <a:pathLst>
                <a:path extrusionOk="0" h="1919" w="2053">
                  <a:moveTo>
                    <a:pt x="1860" y="0"/>
                  </a:moveTo>
                  <a:lnTo>
                    <a:pt x="0" y="546"/>
                  </a:lnTo>
                  <a:lnTo>
                    <a:pt x="62" y="1407"/>
                  </a:lnTo>
                  <a:cubicBezTo>
                    <a:pt x="427" y="1794"/>
                    <a:pt x="784" y="1919"/>
                    <a:pt x="1092" y="1919"/>
                  </a:cubicBezTo>
                  <a:cubicBezTo>
                    <a:pt x="1652" y="1919"/>
                    <a:pt x="2052" y="1506"/>
                    <a:pt x="2052" y="1506"/>
                  </a:cubicBezTo>
                  <a:lnTo>
                    <a:pt x="1860" y="0"/>
                  </a:ln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6135842" y="3477736"/>
              <a:ext cx="138705" cy="120023"/>
            </a:xfrm>
            <a:custGeom>
              <a:rect b="b" l="l" r="r" t="t"/>
              <a:pathLst>
                <a:path extrusionOk="0" h="2801" w="3237">
                  <a:moveTo>
                    <a:pt x="1456" y="1"/>
                  </a:moveTo>
                  <a:cubicBezTo>
                    <a:pt x="1424" y="1"/>
                    <a:pt x="1407" y="2"/>
                    <a:pt x="1407" y="2"/>
                  </a:cubicBezTo>
                  <a:cubicBezTo>
                    <a:pt x="1407" y="2"/>
                    <a:pt x="1" y="1570"/>
                    <a:pt x="508" y="2208"/>
                  </a:cubicBezTo>
                  <a:cubicBezTo>
                    <a:pt x="737" y="2485"/>
                    <a:pt x="1497" y="2801"/>
                    <a:pt x="2014" y="2801"/>
                  </a:cubicBezTo>
                  <a:cubicBezTo>
                    <a:pt x="2155" y="2801"/>
                    <a:pt x="2278" y="2777"/>
                    <a:pt x="2368" y="2722"/>
                  </a:cubicBezTo>
                  <a:cubicBezTo>
                    <a:pt x="2660" y="2530"/>
                    <a:pt x="3236" y="1185"/>
                    <a:pt x="3105" y="932"/>
                  </a:cubicBezTo>
                  <a:cubicBezTo>
                    <a:pt x="2653" y="54"/>
                    <a:pt x="1685" y="1"/>
                    <a:pt x="1456" y="1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6179634" y="3462524"/>
              <a:ext cx="145604" cy="189011"/>
            </a:xfrm>
            <a:custGeom>
              <a:rect b="b" l="l" r="r" t="t"/>
              <a:pathLst>
                <a:path extrusionOk="0" h="4411" w="3398">
                  <a:moveTo>
                    <a:pt x="1006" y="0"/>
                  </a:moveTo>
                  <a:cubicBezTo>
                    <a:pt x="614" y="0"/>
                    <a:pt x="257" y="100"/>
                    <a:pt x="1" y="257"/>
                  </a:cubicBezTo>
                  <a:cubicBezTo>
                    <a:pt x="1" y="257"/>
                    <a:pt x="31" y="449"/>
                    <a:pt x="254" y="549"/>
                  </a:cubicBezTo>
                  <a:cubicBezTo>
                    <a:pt x="354" y="580"/>
                    <a:pt x="485" y="641"/>
                    <a:pt x="485" y="641"/>
                  </a:cubicBezTo>
                  <a:lnTo>
                    <a:pt x="446" y="641"/>
                  </a:lnTo>
                  <a:cubicBezTo>
                    <a:pt x="354" y="1540"/>
                    <a:pt x="639" y="2017"/>
                    <a:pt x="639" y="2017"/>
                  </a:cubicBezTo>
                  <a:cubicBezTo>
                    <a:pt x="639" y="2017"/>
                    <a:pt x="31" y="3938"/>
                    <a:pt x="162" y="4130"/>
                  </a:cubicBezTo>
                  <a:cubicBezTo>
                    <a:pt x="244" y="4251"/>
                    <a:pt x="1055" y="4411"/>
                    <a:pt x="1885" y="4411"/>
                  </a:cubicBezTo>
                  <a:cubicBezTo>
                    <a:pt x="2378" y="4411"/>
                    <a:pt x="2878" y="4354"/>
                    <a:pt x="3236" y="4199"/>
                  </a:cubicBezTo>
                  <a:cubicBezTo>
                    <a:pt x="3236" y="4199"/>
                    <a:pt x="3398" y="1287"/>
                    <a:pt x="2498" y="549"/>
                  </a:cubicBezTo>
                  <a:cubicBezTo>
                    <a:pt x="2037" y="156"/>
                    <a:pt x="1495" y="0"/>
                    <a:pt x="1006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6192147" y="3532370"/>
              <a:ext cx="27381" cy="30466"/>
            </a:xfrm>
            <a:custGeom>
              <a:rect b="b" l="l" r="r" t="t"/>
              <a:pathLst>
                <a:path extrusionOk="0" h="711" w="639">
                  <a:moveTo>
                    <a:pt x="393" y="0"/>
                  </a:moveTo>
                  <a:cubicBezTo>
                    <a:pt x="323" y="0"/>
                    <a:pt x="239" y="48"/>
                    <a:pt x="154" y="164"/>
                  </a:cubicBezTo>
                  <a:lnTo>
                    <a:pt x="1" y="579"/>
                  </a:lnTo>
                  <a:cubicBezTo>
                    <a:pt x="1" y="671"/>
                    <a:pt x="51" y="710"/>
                    <a:pt x="129" y="710"/>
                  </a:cubicBezTo>
                  <a:cubicBezTo>
                    <a:pt x="188" y="710"/>
                    <a:pt x="264" y="688"/>
                    <a:pt x="347" y="648"/>
                  </a:cubicBezTo>
                  <a:cubicBezTo>
                    <a:pt x="446" y="579"/>
                    <a:pt x="639" y="264"/>
                    <a:pt x="539" y="102"/>
                  </a:cubicBezTo>
                  <a:cubicBezTo>
                    <a:pt x="509" y="40"/>
                    <a:pt x="457" y="0"/>
                    <a:pt x="393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6186576" y="3581861"/>
              <a:ext cx="12212" cy="9898"/>
            </a:xfrm>
            <a:custGeom>
              <a:rect b="b" l="l" r="r" t="t"/>
              <a:pathLst>
                <a:path extrusionOk="0" h="231" w="285">
                  <a:moveTo>
                    <a:pt x="223" y="0"/>
                  </a:moveTo>
                  <a:cubicBezTo>
                    <a:pt x="223" y="39"/>
                    <a:pt x="223" y="70"/>
                    <a:pt x="192" y="100"/>
                  </a:cubicBezTo>
                  <a:cubicBezTo>
                    <a:pt x="131" y="131"/>
                    <a:pt x="92" y="162"/>
                    <a:pt x="0" y="162"/>
                  </a:cubicBezTo>
                  <a:lnTo>
                    <a:pt x="0" y="231"/>
                  </a:lnTo>
                  <a:cubicBezTo>
                    <a:pt x="92" y="231"/>
                    <a:pt x="192" y="162"/>
                    <a:pt x="223" y="131"/>
                  </a:cubicBezTo>
                  <a:cubicBezTo>
                    <a:pt x="284" y="100"/>
                    <a:pt x="284" y="39"/>
                    <a:pt x="284" y="39"/>
                  </a:cubicBezTo>
                  <a:lnTo>
                    <a:pt x="223" y="0"/>
                  </a:lnTo>
                  <a:close/>
                </a:path>
              </a:pathLst>
            </a:custGeom>
            <a:solidFill>
              <a:srgbClr val="E888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6175692" y="3514801"/>
              <a:ext cx="9427" cy="11098"/>
            </a:xfrm>
            <a:custGeom>
              <a:rect b="b" l="l" r="r" t="t"/>
              <a:pathLst>
                <a:path extrusionOk="0" h="259" w="220">
                  <a:moveTo>
                    <a:pt x="164" y="0"/>
                  </a:moveTo>
                  <a:cubicBezTo>
                    <a:pt x="153" y="0"/>
                    <a:pt x="140" y="8"/>
                    <a:pt x="123" y="28"/>
                  </a:cubicBezTo>
                  <a:cubicBezTo>
                    <a:pt x="62" y="67"/>
                    <a:pt x="0" y="159"/>
                    <a:pt x="31" y="220"/>
                  </a:cubicBezTo>
                  <a:cubicBezTo>
                    <a:pt x="31" y="220"/>
                    <a:pt x="62" y="259"/>
                    <a:pt x="93" y="259"/>
                  </a:cubicBezTo>
                  <a:cubicBezTo>
                    <a:pt x="202" y="227"/>
                    <a:pt x="220" y="0"/>
                    <a:pt x="164" y="0"/>
                  </a:cubicBezTo>
                  <a:close/>
                </a:path>
              </a:pathLst>
            </a:custGeom>
            <a:solidFill>
              <a:srgbClr val="2836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6180963" y="3503789"/>
              <a:ext cx="13883" cy="10927"/>
            </a:xfrm>
            <a:custGeom>
              <a:rect b="b" l="l" r="r" t="t"/>
              <a:pathLst>
                <a:path extrusionOk="0" h="255" w="324">
                  <a:moveTo>
                    <a:pt x="31" y="1"/>
                  </a:moveTo>
                  <a:lnTo>
                    <a:pt x="0" y="62"/>
                  </a:lnTo>
                  <a:cubicBezTo>
                    <a:pt x="31" y="93"/>
                    <a:pt x="70" y="132"/>
                    <a:pt x="131" y="162"/>
                  </a:cubicBezTo>
                  <a:cubicBezTo>
                    <a:pt x="162" y="193"/>
                    <a:pt x="193" y="224"/>
                    <a:pt x="223" y="255"/>
                  </a:cubicBezTo>
                  <a:lnTo>
                    <a:pt x="323" y="224"/>
                  </a:lnTo>
                  <a:cubicBezTo>
                    <a:pt x="292" y="162"/>
                    <a:pt x="223" y="93"/>
                    <a:pt x="193" y="62"/>
                  </a:cubicBezTo>
                  <a:cubicBezTo>
                    <a:pt x="131" y="32"/>
                    <a:pt x="70" y="1"/>
                    <a:pt x="31" y="1"/>
                  </a:cubicBezTo>
                  <a:close/>
                </a:path>
              </a:pathLst>
            </a:custGeom>
            <a:solidFill>
              <a:srgbClr val="2836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6153625" y="3539354"/>
              <a:ext cx="20482" cy="19797"/>
            </a:xfrm>
            <a:custGeom>
              <a:rect b="b" l="l" r="r" t="t"/>
              <a:pathLst>
                <a:path extrusionOk="0" h="462" w="478">
                  <a:moveTo>
                    <a:pt x="193" y="1"/>
                  </a:moveTo>
                  <a:cubicBezTo>
                    <a:pt x="193" y="1"/>
                    <a:pt x="1" y="355"/>
                    <a:pt x="131" y="454"/>
                  </a:cubicBezTo>
                  <a:cubicBezTo>
                    <a:pt x="144" y="459"/>
                    <a:pt x="156" y="462"/>
                    <a:pt x="169" y="462"/>
                  </a:cubicBezTo>
                  <a:cubicBezTo>
                    <a:pt x="314" y="462"/>
                    <a:pt x="477" y="162"/>
                    <a:pt x="477" y="162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6256378" y="3446627"/>
              <a:ext cx="37237" cy="32523"/>
            </a:xfrm>
            <a:custGeom>
              <a:rect b="b" l="l" r="r" t="t"/>
              <a:pathLst>
                <a:path extrusionOk="0" h="759" w="869">
                  <a:moveTo>
                    <a:pt x="423" y="1"/>
                  </a:moveTo>
                  <a:cubicBezTo>
                    <a:pt x="352" y="1"/>
                    <a:pt x="285" y="16"/>
                    <a:pt x="231" y="52"/>
                  </a:cubicBezTo>
                  <a:cubicBezTo>
                    <a:pt x="100" y="82"/>
                    <a:pt x="0" y="213"/>
                    <a:pt x="0" y="344"/>
                  </a:cubicBezTo>
                  <a:cubicBezTo>
                    <a:pt x="0" y="467"/>
                    <a:pt x="100" y="597"/>
                    <a:pt x="231" y="628"/>
                  </a:cubicBezTo>
                  <a:lnTo>
                    <a:pt x="354" y="659"/>
                  </a:lnTo>
                  <a:cubicBezTo>
                    <a:pt x="385" y="728"/>
                    <a:pt x="485" y="759"/>
                    <a:pt x="577" y="759"/>
                  </a:cubicBezTo>
                  <a:cubicBezTo>
                    <a:pt x="646" y="728"/>
                    <a:pt x="707" y="659"/>
                    <a:pt x="769" y="597"/>
                  </a:cubicBezTo>
                  <a:cubicBezTo>
                    <a:pt x="869" y="436"/>
                    <a:pt x="869" y="182"/>
                    <a:pt x="707" y="82"/>
                  </a:cubicBezTo>
                  <a:cubicBezTo>
                    <a:pt x="677" y="52"/>
                    <a:pt x="646" y="21"/>
                    <a:pt x="577" y="21"/>
                  </a:cubicBezTo>
                  <a:cubicBezTo>
                    <a:pt x="526" y="8"/>
                    <a:pt x="474" y="1"/>
                    <a:pt x="423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4553784" y="4090106"/>
              <a:ext cx="1038727" cy="843631"/>
            </a:xfrm>
            <a:custGeom>
              <a:rect b="b" l="l" r="r" t="t"/>
              <a:pathLst>
                <a:path extrusionOk="0" h="19688" w="24241">
                  <a:moveTo>
                    <a:pt x="7286" y="1"/>
                  </a:moveTo>
                  <a:cubicBezTo>
                    <a:pt x="5183" y="1"/>
                    <a:pt x="3368" y="1748"/>
                    <a:pt x="2268" y="3548"/>
                  </a:cubicBezTo>
                  <a:cubicBezTo>
                    <a:pt x="539" y="6300"/>
                    <a:pt x="32" y="9051"/>
                    <a:pt x="1" y="12287"/>
                  </a:cubicBezTo>
                  <a:cubicBezTo>
                    <a:pt x="1" y="14884"/>
                    <a:pt x="670" y="19687"/>
                    <a:pt x="8962" y="19687"/>
                  </a:cubicBezTo>
                  <a:lnTo>
                    <a:pt x="18792" y="19687"/>
                  </a:lnTo>
                  <a:cubicBezTo>
                    <a:pt x="24241" y="19687"/>
                    <a:pt x="23372" y="16421"/>
                    <a:pt x="19983" y="15391"/>
                  </a:cubicBezTo>
                  <a:cubicBezTo>
                    <a:pt x="17577" y="14692"/>
                    <a:pt x="16010" y="13854"/>
                    <a:pt x="14695" y="12579"/>
                  </a:cubicBezTo>
                  <a:cubicBezTo>
                    <a:pt x="13320" y="11195"/>
                    <a:pt x="12836" y="9850"/>
                    <a:pt x="12451" y="7998"/>
                  </a:cubicBezTo>
                  <a:cubicBezTo>
                    <a:pt x="11944" y="5370"/>
                    <a:pt x="11368" y="1243"/>
                    <a:pt x="8547" y="213"/>
                  </a:cubicBezTo>
                  <a:cubicBezTo>
                    <a:pt x="8118" y="67"/>
                    <a:pt x="7697" y="1"/>
                    <a:pt x="7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2"/>
            <p:cNvSpPr/>
            <p:nvPr/>
          </p:nvSpPr>
          <p:spPr>
            <a:xfrm>
              <a:off x="4550827" y="4087021"/>
              <a:ext cx="978480" cy="849330"/>
            </a:xfrm>
            <a:custGeom>
              <a:rect b="b" l="l" r="r" t="t"/>
              <a:pathLst>
                <a:path extrusionOk="0" h="19821" w="22835">
                  <a:moveTo>
                    <a:pt x="7333" y="124"/>
                  </a:moveTo>
                  <a:cubicBezTo>
                    <a:pt x="7755" y="124"/>
                    <a:pt x="8170" y="223"/>
                    <a:pt x="8616" y="354"/>
                  </a:cubicBezTo>
                  <a:cubicBezTo>
                    <a:pt x="9292" y="608"/>
                    <a:pt x="9869" y="1053"/>
                    <a:pt x="10315" y="1599"/>
                  </a:cubicBezTo>
                  <a:cubicBezTo>
                    <a:pt x="11660" y="3298"/>
                    <a:pt x="12075" y="6118"/>
                    <a:pt x="12459" y="8070"/>
                  </a:cubicBezTo>
                  <a:cubicBezTo>
                    <a:pt x="12843" y="9961"/>
                    <a:pt x="13358" y="11306"/>
                    <a:pt x="14734" y="12681"/>
                  </a:cubicBezTo>
                  <a:cubicBezTo>
                    <a:pt x="16048" y="13995"/>
                    <a:pt x="17646" y="14826"/>
                    <a:pt x="20014" y="15533"/>
                  </a:cubicBezTo>
                  <a:cubicBezTo>
                    <a:pt x="20851" y="15786"/>
                    <a:pt x="21520" y="16170"/>
                    <a:pt x="21973" y="16585"/>
                  </a:cubicBezTo>
                  <a:cubicBezTo>
                    <a:pt x="22450" y="17031"/>
                    <a:pt x="22703" y="17515"/>
                    <a:pt x="22703" y="17961"/>
                  </a:cubicBezTo>
                  <a:cubicBezTo>
                    <a:pt x="22703" y="18184"/>
                    <a:pt x="22642" y="18415"/>
                    <a:pt x="22481" y="18607"/>
                  </a:cubicBezTo>
                  <a:cubicBezTo>
                    <a:pt x="22288" y="18922"/>
                    <a:pt x="21873" y="19183"/>
                    <a:pt x="21297" y="19406"/>
                  </a:cubicBezTo>
                  <a:cubicBezTo>
                    <a:pt x="20690" y="19598"/>
                    <a:pt x="19891" y="19690"/>
                    <a:pt x="18861" y="19690"/>
                  </a:cubicBezTo>
                  <a:lnTo>
                    <a:pt x="9031" y="19690"/>
                  </a:lnTo>
                  <a:cubicBezTo>
                    <a:pt x="4904" y="19690"/>
                    <a:pt x="2691" y="18507"/>
                    <a:pt x="1507" y="17000"/>
                  </a:cubicBezTo>
                  <a:cubicBezTo>
                    <a:pt x="324" y="15494"/>
                    <a:pt x="131" y="13673"/>
                    <a:pt x="131" y="12359"/>
                  </a:cubicBezTo>
                  <a:cubicBezTo>
                    <a:pt x="162" y="9123"/>
                    <a:pt x="677" y="6372"/>
                    <a:pt x="2376" y="3651"/>
                  </a:cubicBezTo>
                  <a:cubicBezTo>
                    <a:pt x="2952" y="2752"/>
                    <a:pt x="3651" y="1891"/>
                    <a:pt x="4520" y="1215"/>
                  </a:cubicBezTo>
                  <a:cubicBezTo>
                    <a:pt x="5350" y="577"/>
                    <a:pt x="6311" y="124"/>
                    <a:pt x="7333" y="124"/>
                  </a:cubicBezTo>
                  <a:close/>
                  <a:moveTo>
                    <a:pt x="7333" y="1"/>
                  </a:moveTo>
                  <a:cubicBezTo>
                    <a:pt x="6280" y="1"/>
                    <a:pt x="5288" y="446"/>
                    <a:pt x="4420" y="1123"/>
                  </a:cubicBezTo>
                  <a:cubicBezTo>
                    <a:pt x="3559" y="1791"/>
                    <a:pt x="2821" y="2690"/>
                    <a:pt x="2276" y="3582"/>
                  </a:cubicBezTo>
                  <a:cubicBezTo>
                    <a:pt x="546" y="6341"/>
                    <a:pt x="32" y="9092"/>
                    <a:pt x="1" y="12359"/>
                  </a:cubicBezTo>
                  <a:cubicBezTo>
                    <a:pt x="1" y="13673"/>
                    <a:pt x="193" y="15533"/>
                    <a:pt x="1415" y="17100"/>
                  </a:cubicBezTo>
                  <a:cubicBezTo>
                    <a:pt x="2629" y="18637"/>
                    <a:pt x="4904" y="19821"/>
                    <a:pt x="9031" y="19821"/>
                  </a:cubicBezTo>
                  <a:lnTo>
                    <a:pt x="18861" y="19821"/>
                  </a:lnTo>
                  <a:cubicBezTo>
                    <a:pt x="20244" y="19821"/>
                    <a:pt x="21236" y="19629"/>
                    <a:pt x="21873" y="19275"/>
                  </a:cubicBezTo>
                  <a:cubicBezTo>
                    <a:pt x="22196" y="19114"/>
                    <a:pt x="22450" y="18922"/>
                    <a:pt x="22611" y="18699"/>
                  </a:cubicBezTo>
                  <a:cubicBezTo>
                    <a:pt x="22773" y="18445"/>
                    <a:pt x="22834" y="18222"/>
                    <a:pt x="22834" y="17961"/>
                  </a:cubicBezTo>
                  <a:cubicBezTo>
                    <a:pt x="22834" y="17454"/>
                    <a:pt x="22550" y="16970"/>
                    <a:pt x="22066" y="16524"/>
                  </a:cubicBezTo>
                  <a:cubicBezTo>
                    <a:pt x="21589" y="16071"/>
                    <a:pt x="20913" y="15656"/>
                    <a:pt x="20052" y="15402"/>
                  </a:cubicBezTo>
                  <a:cubicBezTo>
                    <a:pt x="17677" y="14695"/>
                    <a:pt x="16109" y="13896"/>
                    <a:pt x="14826" y="12612"/>
                  </a:cubicBezTo>
                  <a:cubicBezTo>
                    <a:pt x="13450" y="11236"/>
                    <a:pt x="12974" y="9922"/>
                    <a:pt x="12589" y="8039"/>
                  </a:cubicBezTo>
                  <a:cubicBezTo>
                    <a:pt x="12328" y="6756"/>
                    <a:pt x="12075" y="5058"/>
                    <a:pt x="11498" y="3551"/>
                  </a:cubicBezTo>
                  <a:cubicBezTo>
                    <a:pt x="11214" y="2813"/>
                    <a:pt x="10860" y="2114"/>
                    <a:pt x="10407" y="1538"/>
                  </a:cubicBezTo>
                  <a:cubicBezTo>
                    <a:pt x="9930" y="961"/>
                    <a:pt x="9354" y="477"/>
                    <a:pt x="8647" y="254"/>
                  </a:cubicBezTo>
                  <a:cubicBezTo>
                    <a:pt x="8201" y="93"/>
                    <a:pt x="7755" y="1"/>
                    <a:pt x="7333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4630528" y="4182876"/>
              <a:ext cx="577661" cy="679215"/>
            </a:xfrm>
            <a:custGeom>
              <a:rect b="b" l="l" r="r" t="t"/>
              <a:pathLst>
                <a:path extrusionOk="0" h="15851" w="13481">
                  <a:moveTo>
                    <a:pt x="3682" y="0"/>
                  </a:moveTo>
                  <a:cubicBezTo>
                    <a:pt x="2591" y="961"/>
                    <a:pt x="1791" y="2275"/>
                    <a:pt x="1246" y="3589"/>
                  </a:cubicBezTo>
                  <a:cubicBezTo>
                    <a:pt x="669" y="5095"/>
                    <a:pt x="323" y="6725"/>
                    <a:pt x="323" y="8362"/>
                  </a:cubicBezTo>
                  <a:cubicBezTo>
                    <a:pt x="323" y="9837"/>
                    <a:pt x="639" y="11405"/>
                    <a:pt x="1438" y="12681"/>
                  </a:cubicBezTo>
                  <a:cubicBezTo>
                    <a:pt x="2337" y="14156"/>
                    <a:pt x="3782" y="14956"/>
                    <a:pt x="5411" y="15371"/>
                  </a:cubicBezTo>
                  <a:cubicBezTo>
                    <a:pt x="6781" y="15727"/>
                    <a:pt x="8203" y="15851"/>
                    <a:pt x="9626" y="15851"/>
                  </a:cubicBezTo>
                  <a:cubicBezTo>
                    <a:pt x="10901" y="15851"/>
                    <a:pt x="12177" y="15752"/>
                    <a:pt x="13419" y="15632"/>
                  </a:cubicBezTo>
                  <a:cubicBezTo>
                    <a:pt x="13481" y="15632"/>
                    <a:pt x="13481" y="15563"/>
                    <a:pt x="13419" y="15563"/>
                  </a:cubicBezTo>
                  <a:cubicBezTo>
                    <a:pt x="12183" y="15600"/>
                    <a:pt x="10938" y="15672"/>
                    <a:pt x="9699" y="15672"/>
                  </a:cubicBezTo>
                  <a:cubicBezTo>
                    <a:pt x="8626" y="15672"/>
                    <a:pt x="7558" y="15618"/>
                    <a:pt x="6503" y="15440"/>
                  </a:cubicBezTo>
                  <a:cubicBezTo>
                    <a:pt x="4704" y="15148"/>
                    <a:pt x="2944" y="14479"/>
                    <a:pt x="1822" y="12973"/>
                  </a:cubicBezTo>
                  <a:cubicBezTo>
                    <a:pt x="1" y="10506"/>
                    <a:pt x="224" y="6955"/>
                    <a:pt x="1153" y="4196"/>
                  </a:cubicBezTo>
                  <a:cubicBezTo>
                    <a:pt x="1699" y="2659"/>
                    <a:pt x="2498" y="1153"/>
                    <a:pt x="3743" y="69"/>
                  </a:cubicBezTo>
                  <a:cubicBezTo>
                    <a:pt x="3782" y="38"/>
                    <a:pt x="3713" y="0"/>
                    <a:pt x="3682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5420893" y="4690649"/>
              <a:ext cx="329345" cy="222349"/>
            </a:xfrm>
            <a:custGeom>
              <a:rect b="b" l="l" r="r" t="t"/>
              <a:pathLst>
                <a:path extrusionOk="0" h="5189" w="7686">
                  <a:moveTo>
                    <a:pt x="2083" y="1"/>
                  </a:moveTo>
                  <a:lnTo>
                    <a:pt x="1" y="1730"/>
                  </a:lnTo>
                  <a:lnTo>
                    <a:pt x="3359" y="4228"/>
                  </a:lnTo>
                  <a:lnTo>
                    <a:pt x="4005" y="5188"/>
                  </a:lnTo>
                  <a:lnTo>
                    <a:pt x="7586" y="2752"/>
                  </a:lnTo>
                  <a:cubicBezTo>
                    <a:pt x="7686" y="2691"/>
                    <a:pt x="7686" y="2560"/>
                    <a:pt x="7655" y="2468"/>
                  </a:cubicBezTo>
                  <a:cubicBezTo>
                    <a:pt x="7605" y="2423"/>
                    <a:pt x="7559" y="2391"/>
                    <a:pt x="7503" y="2391"/>
                  </a:cubicBezTo>
                  <a:cubicBezTo>
                    <a:pt x="7481" y="2391"/>
                    <a:pt x="7458" y="2396"/>
                    <a:pt x="7432" y="2406"/>
                  </a:cubicBezTo>
                  <a:lnTo>
                    <a:pt x="5380" y="2721"/>
                  </a:lnTo>
                  <a:lnTo>
                    <a:pt x="2083" y="1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5564825" y="4790533"/>
              <a:ext cx="207480" cy="142648"/>
            </a:xfrm>
            <a:custGeom>
              <a:rect b="b" l="l" r="r" t="t"/>
              <a:pathLst>
                <a:path extrusionOk="0" h="3329" w="4842">
                  <a:moveTo>
                    <a:pt x="4204" y="0"/>
                  </a:moveTo>
                  <a:cubicBezTo>
                    <a:pt x="4191" y="0"/>
                    <a:pt x="4178" y="2"/>
                    <a:pt x="4166" y="6"/>
                  </a:cubicBezTo>
                  <a:lnTo>
                    <a:pt x="2021" y="390"/>
                  </a:lnTo>
                  <a:cubicBezTo>
                    <a:pt x="1383" y="1382"/>
                    <a:pt x="0" y="1897"/>
                    <a:pt x="0" y="1897"/>
                  </a:cubicBezTo>
                  <a:lnTo>
                    <a:pt x="615" y="3272"/>
                  </a:lnTo>
                  <a:cubicBezTo>
                    <a:pt x="633" y="3312"/>
                    <a:pt x="660" y="3329"/>
                    <a:pt x="686" y="3329"/>
                  </a:cubicBezTo>
                  <a:cubicBezTo>
                    <a:pt x="706" y="3329"/>
                    <a:pt x="725" y="3319"/>
                    <a:pt x="738" y="3303"/>
                  </a:cubicBezTo>
                  <a:lnTo>
                    <a:pt x="4773" y="582"/>
                  </a:lnTo>
                  <a:cubicBezTo>
                    <a:pt x="4842" y="552"/>
                    <a:pt x="4519" y="167"/>
                    <a:pt x="4519" y="167"/>
                  </a:cubicBezTo>
                  <a:cubicBezTo>
                    <a:pt x="4405" y="87"/>
                    <a:pt x="4297" y="0"/>
                    <a:pt x="4204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5666551" y="4800302"/>
              <a:ext cx="5313" cy="23439"/>
            </a:xfrm>
            <a:custGeom>
              <a:rect b="b" l="l" r="r" t="t"/>
              <a:pathLst>
                <a:path extrusionOk="0" h="547" w="124">
                  <a:moveTo>
                    <a:pt x="1" y="1"/>
                  </a:moveTo>
                  <a:lnTo>
                    <a:pt x="1" y="132"/>
                  </a:lnTo>
                  <a:cubicBezTo>
                    <a:pt x="1" y="293"/>
                    <a:pt x="32" y="424"/>
                    <a:pt x="32" y="547"/>
                  </a:cubicBezTo>
                  <a:lnTo>
                    <a:pt x="124" y="547"/>
                  </a:lnTo>
                  <a:cubicBezTo>
                    <a:pt x="124" y="424"/>
                    <a:pt x="93" y="293"/>
                    <a:pt x="93" y="132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5678763" y="4799017"/>
              <a:ext cx="6942" cy="20782"/>
            </a:xfrm>
            <a:custGeom>
              <a:rect b="b" l="l" r="r" t="t"/>
              <a:pathLst>
                <a:path extrusionOk="0" h="485" w="162">
                  <a:moveTo>
                    <a:pt x="31" y="0"/>
                  </a:moveTo>
                  <a:cubicBezTo>
                    <a:pt x="31" y="69"/>
                    <a:pt x="0" y="69"/>
                    <a:pt x="0" y="100"/>
                  </a:cubicBezTo>
                  <a:cubicBezTo>
                    <a:pt x="0" y="261"/>
                    <a:pt x="31" y="354"/>
                    <a:pt x="69" y="484"/>
                  </a:cubicBezTo>
                  <a:lnTo>
                    <a:pt x="162" y="484"/>
                  </a:lnTo>
                  <a:cubicBezTo>
                    <a:pt x="131" y="323"/>
                    <a:pt x="100" y="261"/>
                    <a:pt x="100" y="100"/>
                  </a:cubicBezTo>
                  <a:cubicBezTo>
                    <a:pt x="100" y="100"/>
                    <a:pt x="131" y="69"/>
                    <a:pt x="131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5689947" y="4799017"/>
              <a:ext cx="5313" cy="17826"/>
            </a:xfrm>
            <a:custGeom>
              <a:rect b="b" l="l" r="r" t="t"/>
              <a:pathLst>
                <a:path extrusionOk="0" h="416" w="124">
                  <a:moveTo>
                    <a:pt x="1" y="0"/>
                  </a:moveTo>
                  <a:lnTo>
                    <a:pt x="1" y="31"/>
                  </a:lnTo>
                  <a:cubicBezTo>
                    <a:pt x="1" y="162"/>
                    <a:pt x="1" y="323"/>
                    <a:pt x="31" y="415"/>
                  </a:cubicBezTo>
                  <a:lnTo>
                    <a:pt x="123" y="415"/>
                  </a:lnTo>
                  <a:cubicBezTo>
                    <a:pt x="93" y="292"/>
                    <a:pt x="93" y="162"/>
                    <a:pt x="93" y="31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2"/>
            <p:cNvSpPr/>
            <p:nvPr/>
          </p:nvSpPr>
          <p:spPr>
            <a:xfrm>
              <a:off x="5585564" y="4800302"/>
              <a:ext cx="178513" cy="123537"/>
            </a:xfrm>
            <a:custGeom>
              <a:rect b="b" l="l" r="r" t="t"/>
              <a:pathLst>
                <a:path extrusionOk="0" h="2883" w="4166">
                  <a:moveTo>
                    <a:pt x="4097" y="1"/>
                  </a:moveTo>
                  <a:lnTo>
                    <a:pt x="0" y="2821"/>
                  </a:lnTo>
                  <a:lnTo>
                    <a:pt x="62" y="2883"/>
                  </a:lnTo>
                  <a:lnTo>
                    <a:pt x="4166" y="101"/>
                  </a:lnTo>
                  <a:lnTo>
                    <a:pt x="4097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2"/>
            <p:cNvSpPr/>
            <p:nvPr/>
          </p:nvSpPr>
          <p:spPr>
            <a:xfrm>
              <a:off x="5573052" y="4877390"/>
              <a:ext cx="64575" cy="17826"/>
            </a:xfrm>
            <a:custGeom>
              <a:rect b="b" l="l" r="r" t="t"/>
              <a:pathLst>
                <a:path extrusionOk="0" h="416" w="1507">
                  <a:moveTo>
                    <a:pt x="961" y="0"/>
                  </a:moveTo>
                  <a:cubicBezTo>
                    <a:pt x="738" y="0"/>
                    <a:pt x="484" y="92"/>
                    <a:pt x="323" y="162"/>
                  </a:cubicBezTo>
                  <a:cubicBezTo>
                    <a:pt x="131" y="254"/>
                    <a:pt x="0" y="315"/>
                    <a:pt x="0" y="315"/>
                  </a:cubicBezTo>
                  <a:lnTo>
                    <a:pt x="69" y="415"/>
                  </a:lnTo>
                  <a:lnTo>
                    <a:pt x="69" y="385"/>
                  </a:lnTo>
                  <a:cubicBezTo>
                    <a:pt x="162" y="315"/>
                    <a:pt x="577" y="92"/>
                    <a:pt x="961" y="92"/>
                  </a:cubicBezTo>
                  <a:cubicBezTo>
                    <a:pt x="1153" y="92"/>
                    <a:pt x="1314" y="162"/>
                    <a:pt x="1445" y="285"/>
                  </a:cubicBezTo>
                  <a:lnTo>
                    <a:pt x="1507" y="223"/>
                  </a:lnTo>
                  <a:cubicBezTo>
                    <a:pt x="1384" y="62"/>
                    <a:pt x="1153" y="0"/>
                    <a:pt x="961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5722898" y="4793746"/>
              <a:ext cx="5313" cy="34280"/>
            </a:xfrm>
            <a:custGeom>
              <a:rect b="b" l="l" r="r" t="t"/>
              <a:pathLst>
                <a:path extrusionOk="0" h="800" w="124">
                  <a:moveTo>
                    <a:pt x="0" y="0"/>
                  </a:moveTo>
                  <a:lnTo>
                    <a:pt x="0" y="92"/>
                  </a:lnTo>
                  <a:lnTo>
                    <a:pt x="0" y="446"/>
                  </a:lnTo>
                  <a:cubicBezTo>
                    <a:pt x="0" y="577"/>
                    <a:pt x="31" y="700"/>
                    <a:pt x="31" y="799"/>
                  </a:cubicBezTo>
                  <a:lnTo>
                    <a:pt x="123" y="769"/>
                  </a:lnTo>
                  <a:cubicBezTo>
                    <a:pt x="123" y="700"/>
                    <a:pt x="92" y="577"/>
                    <a:pt x="92" y="446"/>
                  </a:cubicBezTo>
                  <a:lnTo>
                    <a:pt x="92" y="9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5213757" y="4703161"/>
              <a:ext cx="255257" cy="211165"/>
            </a:xfrm>
            <a:custGeom>
              <a:rect b="b" l="l" r="r" t="t"/>
              <a:pathLst>
                <a:path extrusionOk="0" h="4928" w="5957">
                  <a:moveTo>
                    <a:pt x="2690" y="1"/>
                  </a:moveTo>
                  <a:lnTo>
                    <a:pt x="0" y="285"/>
                  </a:lnTo>
                  <a:lnTo>
                    <a:pt x="1438" y="3774"/>
                  </a:lnTo>
                  <a:lnTo>
                    <a:pt x="1407" y="4927"/>
                  </a:lnTo>
                  <a:lnTo>
                    <a:pt x="1407" y="4927"/>
                  </a:lnTo>
                  <a:lnTo>
                    <a:pt x="5765" y="4896"/>
                  </a:lnTo>
                  <a:cubicBezTo>
                    <a:pt x="5857" y="4896"/>
                    <a:pt x="5957" y="4835"/>
                    <a:pt x="5957" y="4704"/>
                  </a:cubicBezTo>
                  <a:cubicBezTo>
                    <a:pt x="5957" y="4643"/>
                    <a:pt x="5887" y="4543"/>
                    <a:pt x="5826" y="4543"/>
                  </a:cubicBezTo>
                  <a:lnTo>
                    <a:pt x="3935" y="3682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5264491" y="4860935"/>
              <a:ext cx="215407" cy="72802"/>
            </a:xfrm>
            <a:custGeom>
              <a:rect b="b" l="l" r="r" t="t"/>
              <a:pathLst>
                <a:path extrusionOk="0" h="1699" w="5027">
                  <a:moveTo>
                    <a:pt x="2751" y="0"/>
                  </a:moveTo>
                  <a:cubicBezTo>
                    <a:pt x="2332" y="172"/>
                    <a:pt x="1864" y="225"/>
                    <a:pt x="1447" y="225"/>
                  </a:cubicBezTo>
                  <a:cubicBezTo>
                    <a:pt x="786" y="225"/>
                    <a:pt x="254" y="92"/>
                    <a:pt x="254" y="92"/>
                  </a:cubicBezTo>
                  <a:lnTo>
                    <a:pt x="0" y="1599"/>
                  </a:lnTo>
                  <a:cubicBezTo>
                    <a:pt x="0" y="1629"/>
                    <a:pt x="31" y="1698"/>
                    <a:pt x="62" y="1698"/>
                  </a:cubicBezTo>
                  <a:lnTo>
                    <a:pt x="4934" y="1698"/>
                  </a:lnTo>
                  <a:cubicBezTo>
                    <a:pt x="5026" y="1698"/>
                    <a:pt x="4965" y="1184"/>
                    <a:pt x="4965" y="1184"/>
                  </a:cubicBezTo>
                  <a:cubicBezTo>
                    <a:pt x="4934" y="1022"/>
                    <a:pt x="4834" y="892"/>
                    <a:pt x="4742" y="830"/>
                  </a:cubicBezTo>
                  <a:lnTo>
                    <a:pt x="2751" y="0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5387984" y="4862221"/>
              <a:ext cx="15169" cy="23439"/>
            </a:xfrm>
            <a:custGeom>
              <a:rect b="b" l="l" r="r" t="t"/>
              <a:pathLst>
                <a:path extrusionOk="0" h="547" w="354">
                  <a:moveTo>
                    <a:pt x="254" y="1"/>
                  </a:moveTo>
                  <a:cubicBezTo>
                    <a:pt x="161" y="162"/>
                    <a:pt x="62" y="324"/>
                    <a:pt x="0" y="477"/>
                  </a:cubicBezTo>
                  <a:lnTo>
                    <a:pt x="62" y="546"/>
                  </a:lnTo>
                  <a:cubicBezTo>
                    <a:pt x="161" y="354"/>
                    <a:pt x="223" y="224"/>
                    <a:pt x="354" y="62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5400153" y="4869162"/>
              <a:ext cx="13883" cy="19111"/>
            </a:xfrm>
            <a:custGeom>
              <a:rect b="b" l="l" r="r" t="t"/>
              <a:pathLst>
                <a:path extrusionOk="0" h="446" w="324">
                  <a:moveTo>
                    <a:pt x="231" y="0"/>
                  </a:moveTo>
                  <a:cubicBezTo>
                    <a:pt x="131" y="162"/>
                    <a:pt x="70" y="254"/>
                    <a:pt x="0" y="415"/>
                  </a:cubicBezTo>
                  <a:lnTo>
                    <a:pt x="100" y="446"/>
                  </a:lnTo>
                  <a:cubicBezTo>
                    <a:pt x="162" y="284"/>
                    <a:pt x="193" y="223"/>
                    <a:pt x="323" y="62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5410009" y="4873105"/>
              <a:ext cx="12255" cy="19454"/>
            </a:xfrm>
            <a:custGeom>
              <a:rect b="b" l="l" r="r" t="t"/>
              <a:pathLst>
                <a:path extrusionOk="0" h="454" w="286">
                  <a:moveTo>
                    <a:pt x="224" y="0"/>
                  </a:moveTo>
                  <a:cubicBezTo>
                    <a:pt x="124" y="131"/>
                    <a:pt x="62" y="292"/>
                    <a:pt x="1" y="385"/>
                  </a:cubicBezTo>
                  <a:lnTo>
                    <a:pt x="93" y="454"/>
                  </a:lnTo>
                  <a:cubicBezTo>
                    <a:pt x="155" y="323"/>
                    <a:pt x="224" y="162"/>
                    <a:pt x="285" y="70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5264491" y="4915569"/>
              <a:ext cx="214079" cy="5656"/>
            </a:xfrm>
            <a:custGeom>
              <a:rect b="b" l="l" r="r" t="t"/>
              <a:pathLst>
                <a:path extrusionOk="0" h="132" w="4996">
                  <a:moveTo>
                    <a:pt x="4996" y="1"/>
                  </a:moveTo>
                  <a:lnTo>
                    <a:pt x="0" y="39"/>
                  </a:lnTo>
                  <a:lnTo>
                    <a:pt x="0" y="131"/>
                  </a:lnTo>
                  <a:lnTo>
                    <a:pt x="4996" y="101"/>
                  </a:lnTo>
                  <a:lnTo>
                    <a:pt x="4996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5271390" y="4885617"/>
              <a:ext cx="56348" cy="32952"/>
            </a:xfrm>
            <a:custGeom>
              <a:rect b="b" l="l" r="r" t="t"/>
              <a:pathLst>
                <a:path extrusionOk="0" h="769" w="1315">
                  <a:moveTo>
                    <a:pt x="0" y="0"/>
                  </a:moveTo>
                  <a:lnTo>
                    <a:pt x="0" y="93"/>
                  </a:lnTo>
                  <a:lnTo>
                    <a:pt x="31" y="93"/>
                  </a:lnTo>
                  <a:cubicBezTo>
                    <a:pt x="162" y="93"/>
                    <a:pt x="415" y="123"/>
                    <a:pt x="669" y="223"/>
                  </a:cubicBezTo>
                  <a:cubicBezTo>
                    <a:pt x="800" y="285"/>
                    <a:pt x="930" y="354"/>
                    <a:pt x="1023" y="446"/>
                  </a:cubicBezTo>
                  <a:cubicBezTo>
                    <a:pt x="1122" y="546"/>
                    <a:pt x="1184" y="638"/>
                    <a:pt x="1215" y="769"/>
                  </a:cubicBezTo>
                  <a:lnTo>
                    <a:pt x="1315" y="769"/>
                  </a:lnTo>
                  <a:cubicBezTo>
                    <a:pt x="1276" y="577"/>
                    <a:pt x="1184" y="446"/>
                    <a:pt x="1053" y="316"/>
                  </a:cubicBezTo>
                  <a:cubicBezTo>
                    <a:pt x="861" y="162"/>
                    <a:pt x="577" y="93"/>
                    <a:pt x="385" y="31"/>
                  </a:cubicBezTo>
                  <a:cubicBezTo>
                    <a:pt x="16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5431776" y="4888231"/>
              <a:ext cx="20782" cy="30338"/>
            </a:xfrm>
            <a:custGeom>
              <a:rect b="b" l="l" r="r" t="t"/>
              <a:pathLst>
                <a:path extrusionOk="0" h="708" w="485">
                  <a:moveTo>
                    <a:pt x="384" y="1"/>
                  </a:moveTo>
                  <a:cubicBezTo>
                    <a:pt x="384" y="1"/>
                    <a:pt x="323" y="132"/>
                    <a:pt x="223" y="255"/>
                  </a:cubicBezTo>
                  <a:cubicBezTo>
                    <a:pt x="131" y="416"/>
                    <a:pt x="31" y="577"/>
                    <a:pt x="0" y="677"/>
                  </a:cubicBezTo>
                  <a:lnTo>
                    <a:pt x="100" y="708"/>
                  </a:lnTo>
                  <a:cubicBezTo>
                    <a:pt x="131" y="608"/>
                    <a:pt x="223" y="447"/>
                    <a:pt x="323" y="324"/>
                  </a:cubicBezTo>
                  <a:cubicBezTo>
                    <a:pt x="354" y="224"/>
                    <a:pt x="384" y="193"/>
                    <a:pt x="415" y="132"/>
                  </a:cubicBezTo>
                  <a:lnTo>
                    <a:pt x="484" y="6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2"/>
            <p:cNvSpPr/>
            <p:nvPr/>
          </p:nvSpPr>
          <p:spPr>
            <a:xfrm>
              <a:off x="4869287" y="4088349"/>
              <a:ext cx="117923" cy="110125"/>
            </a:xfrm>
            <a:custGeom>
              <a:rect b="b" l="l" r="r" t="t"/>
              <a:pathLst>
                <a:path extrusionOk="0" h="2570" w="2752">
                  <a:moveTo>
                    <a:pt x="1808" y="0"/>
                  </a:moveTo>
                  <a:cubicBezTo>
                    <a:pt x="1660" y="0"/>
                    <a:pt x="425" y="27"/>
                    <a:pt x="93" y="930"/>
                  </a:cubicBezTo>
                  <a:cubicBezTo>
                    <a:pt x="1" y="1184"/>
                    <a:pt x="638" y="2337"/>
                    <a:pt x="961" y="2498"/>
                  </a:cubicBezTo>
                  <a:cubicBezTo>
                    <a:pt x="1060" y="2547"/>
                    <a:pt x="1186" y="2569"/>
                    <a:pt x="1322" y="2569"/>
                  </a:cubicBezTo>
                  <a:cubicBezTo>
                    <a:pt x="1718" y="2569"/>
                    <a:pt x="2202" y="2385"/>
                    <a:pt x="2368" y="2145"/>
                  </a:cubicBezTo>
                  <a:cubicBezTo>
                    <a:pt x="2752" y="1476"/>
                    <a:pt x="1822" y="0"/>
                    <a:pt x="1822" y="0"/>
                  </a:cubicBezTo>
                  <a:cubicBezTo>
                    <a:pt x="1822" y="0"/>
                    <a:pt x="1817" y="0"/>
                    <a:pt x="1808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2"/>
            <p:cNvSpPr/>
            <p:nvPr/>
          </p:nvSpPr>
          <p:spPr>
            <a:xfrm>
              <a:off x="4866673" y="4177606"/>
              <a:ext cx="88957" cy="87585"/>
            </a:xfrm>
            <a:custGeom>
              <a:rect b="b" l="l" r="r" t="t"/>
              <a:pathLst>
                <a:path extrusionOk="0" h="2044" w="2076">
                  <a:moveTo>
                    <a:pt x="92" y="0"/>
                  </a:moveTo>
                  <a:lnTo>
                    <a:pt x="0" y="1184"/>
                  </a:lnTo>
                  <a:cubicBezTo>
                    <a:pt x="0" y="1184"/>
                    <a:pt x="345" y="2043"/>
                    <a:pt x="996" y="2043"/>
                  </a:cubicBezTo>
                  <a:cubicBezTo>
                    <a:pt x="1293" y="2043"/>
                    <a:pt x="1654" y="1865"/>
                    <a:pt x="2075" y="1345"/>
                  </a:cubicBezTo>
                  <a:lnTo>
                    <a:pt x="2014" y="6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4836464" y="4054583"/>
              <a:ext cx="135620" cy="140119"/>
            </a:xfrm>
            <a:custGeom>
              <a:rect b="b" l="l" r="r" t="t"/>
              <a:pathLst>
                <a:path extrusionOk="0" h="3270" w="3165">
                  <a:moveTo>
                    <a:pt x="2855" y="0"/>
                  </a:moveTo>
                  <a:cubicBezTo>
                    <a:pt x="2529" y="0"/>
                    <a:pt x="1991" y="286"/>
                    <a:pt x="1597" y="343"/>
                  </a:cubicBezTo>
                  <a:cubicBezTo>
                    <a:pt x="1243" y="404"/>
                    <a:pt x="667" y="404"/>
                    <a:pt x="475" y="758"/>
                  </a:cubicBezTo>
                  <a:cubicBezTo>
                    <a:pt x="317" y="1048"/>
                    <a:pt x="335" y="1074"/>
                    <a:pt x="347" y="1074"/>
                  </a:cubicBezTo>
                  <a:cubicBezTo>
                    <a:pt x="348" y="1074"/>
                    <a:pt x="349" y="1074"/>
                    <a:pt x="349" y="1074"/>
                  </a:cubicBezTo>
                  <a:lnTo>
                    <a:pt x="349" y="1074"/>
                  </a:lnTo>
                  <a:cubicBezTo>
                    <a:pt x="320" y="1085"/>
                    <a:pt x="1" y="1223"/>
                    <a:pt x="60" y="1618"/>
                  </a:cubicBezTo>
                  <a:cubicBezTo>
                    <a:pt x="129" y="2033"/>
                    <a:pt x="252" y="2195"/>
                    <a:pt x="382" y="2518"/>
                  </a:cubicBezTo>
                  <a:cubicBezTo>
                    <a:pt x="544" y="2902"/>
                    <a:pt x="636" y="3125"/>
                    <a:pt x="828" y="3225"/>
                  </a:cubicBezTo>
                  <a:cubicBezTo>
                    <a:pt x="894" y="3256"/>
                    <a:pt x="964" y="3270"/>
                    <a:pt x="1027" y="3270"/>
                  </a:cubicBezTo>
                  <a:cubicBezTo>
                    <a:pt x="1147" y="3270"/>
                    <a:pt x="1243" y="3221"/>
                    <a:pt x="1243" y="3155"/>
                  </a:cubicBezTo>
                  <a:cubicBezTo>
                    <a:pt x="1281" y="2963"/>
                    <a:pt x="767" y="2548"/>
                    <a:pt x="1020" y="2387"/>
                  </a:cubicBezTo>
                  <a:lnTo>
                    <a:pt x="1212" y="2264"/>
                  </a:lnTo>
                  <a:cubicBezTo>
                    <a:pt x="1182" y="2195"/>
                    <a:pt x="1182" y="2164"/>
                    <a:pt x="1151" y="2103"/>
                  </a:cubicBezTo>
                  <a:cubicBezTo>
                    <a:pt x="989" y="1780"/>
                    <a:pt x="1281" y="1780"/>
                    <a:pt x="1312" y="1618"/>
                  </a:cubicBezTo>
                  <a:cubicBezTo>
                    <a:pt x="1374" y="1334"/>
                    <a:pt x="1504" y="1234"/>
                    <a:pt x="1950" y="1173"/>
                  </a:cubicBezTo>
                  <a:cubicBezTo>
                    <a:pt x="2204" y="1111"/>
                    <a:pt x="2557" y="1173"/>
                    <a:pt x="2780" y="1073"/>
                  </a:cubicBezTo>
                  <a:cubicBezTo>
                    <a:pt x="3164" y="850"/>
                    <a:pt x="3164" y="112"/>
                    <a:pt x="3041" y="51"/>
                  </a:cubicBezTo>
                  <a:cubicBezTo>
                    <a:pt x="2993" y="15"/>
                    <a:pt x="2930" y="0"/>
                    <a:pt x="2855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2"/>
            <p:cNvSpPr/>
            <p:nvPr/>
          </p:nvSpPr>
          <p:spPr>
            <a:xfrm>
              <a:off x="4862388" y="4151167"/>
              <a:ext cx="32952" cy="32480"/>
            </a:xfrm>
            <a:custGeom>
              <a:rect b="b" l="l" r="r" t="t"/>
              <a:pathLst>
                <a:path extrusionOk="0" h="758" w="769">
                  <a:moveTo>
                    <a:pt x="268" y="0"/>
                  </a:moveTo>
                  <a:cubicBezTo>
                    <a:pt x="191" y="0"/>
                    <a:pt x="132" y="49"/>
                    <a:pt x="100" y="133"/>
                  </a:cubicBezTo>
                  <a:cubicBezTo>
                    <a:pt x="0" y="294"/>
                    <a:pt x="254" y="648"/>
                    <a:pt x="384" y="679"/>
                  </a:cubicBezTo>
                  <a:cubicBezTo>
                    <a:pt x="475" y="731"/>
                    <a:pt x="555" y="758"/>
                    <a:pt x="618" y="758"/>
                  </a:cubicBezTo>
                  <a:cubicBezTo>
                    <a:pt x="712" y="758"/>
                    <a:pt x="769" y="701"/>
                    <a:pt x="769" y="586"/>
                  </a:cubicBezTo>
                  <a:lnTo>
                    <a:pt x="515" y="133"/>
                  </a:lnTo>
                  <a:cubicBezTo>
                    <a:pt x="423" y="41"/>
                    <a:pt x="338" y="0"/>
                    <a:pt x="268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2"/>
            <p:cNvSpPr/>
            <p:nvPr/>
          </p:nvSpPr>
          <p:spPr>
            <a:xfrm>
              <a:off x="4906181" y="4191103"/>
              <a:ext cx="48121" cy="8270"/>
            </a:xfrm>
            <a:custGeom>
              <a:rect b="b" l="l" r="r" t="t"/>
              <a:pathLst>
                <a:path extrusionOk="0" h="193" w="1123">
                  <a:moveTo>
                    <a:pt x="39" y="0"/>
                  </a:moveTo>
                  <a:lnTo>
                    <a:pt x="0" y="100"/>
                  </a:lnTo>
                  <a:cubicBezTo>
                    <a:pt x="0" y="100"/>
                    <a:pt x="192" y="192"/>
                    <a:pt x="577" y="192"/>
                  </a:cubicBezTo>
                  <a:cubicBezTo>
                    <a:pt x="738" y="192"/>
                    <a:pt x="900" y="192"/>
                    <a:pt x="1122" y="131"/>
                  </a:cubicBezTo>
                  <a:lnTo>
                    <a:pt x="1092" y="39"/>
                  </a:lnTo>
                  <a:cubicBezTo>
                    <a:pt x="900" y="100"/>
                    <a:pt x="738" y="100"/>
                    <a:pt x="577" y="100"/>
                  </a:cubicBezTo>
                  <a:cubicBezTo>
                    <a:pt x="423" y="100"/>
                    <a:pt x="262" y="69"/>
                    <a:pt x="162" y="69"/>
                  </a:cubicBezTo>
                  <a:cubicBezTo>
                    <a:pt x="131" y="39"/>
                    <a:pt x="100" y="39"/>
                    <a:pt x="70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4942089" y="4125243"/>
              <a:ext cx="17826" cy="31623"/>
            </a:xfrm>
            <a:custGeom>
              <a:rect b="b" l="l" r="r" t="t"/>
              <a:pathLst>
                <a:path extrusionOk="0" h="738" w="416">
                  <a:moveTo>
                    <a:pt x="62" y="0"/>
                  </a:moveTo>
                  <a:lnTo>
                    <a:pt x="0" y="69"/>
                  </a:lnTo>
                  <a:lnTo>
                    <a:pt x="31" y="131"/>
                  </a:lnTo>
                  <a:cubicBezTo>
                    <a:pt x="92" y="161"/>
                    <a:pt x="161" y="261"/>
                    <a:pt x="223" y="323"/>
                  </a:cubicBezTo>
                  <a:cubicBezTo>
                    <a:pt x="254" y="384"/>
                    <a:pt x="254" y="423"/>
                    <a:pt x="284" y="454"/>
                  </a:cubicBezTo>
                  <a:cubicBezTo>
                    <a:pt x="315" y="484"/>
                    <a:pt x="315" y="515"/>
                    <a:pt x="315" y="515"/>
                  </a:cubicBezTo>
                  <a:cubicBezTo>
                    <a:pt x="315" y="515"/>
                    <a:pt x="315" y="546"/>
                    <a:pt x="284" y="546"/>
                  </a:cubicBezTo>
                  <a:cubicBezTo>
                    <a:pt x="254" y="576"/>
                    <a:pt x="192" y="615"/>
                    <a:pt x="161" y="615"/>
                  </a:cubicBezTo>
                  <a:cubicBezTo>
                    <a:pt x="123" y="646"/>
                    <a:pt x="92" y="646"/>
                    <a:pt x="92" y="646"/>
                  </a:cubicBezTo>
                  <a:lnTo>
                    <a:pt x="62" y="646"/>
                  </a:lnTo>
                  <a:lnTo>
                    <a:pt x="92" y="738"/>
                  </a:lnTo>
                  <a:cubicBezTo>
                    <a:pt x="92" y="738"/>
                    <a:pt x="161" y="738"/>
                    <a:pt x="223" y="707"/>
                  </a:cubicBezTo>
                  <a:cubicBezTo>
                    <a:pt x="284" y="676"/>
                    <a:pt x="315" y="646"/>
                    <a:pt x="354" y="646"/>
                  </a:cubicBezTo>
                  <a:cubicBezTo>
                    <a:pt x="384" y="615"/>
                    <a:pt x="415" y="576"/>
                    <a:pt x="415" y="515"/>
                  </a:cubicBezTo>
                  <a:cubicBezTo>
                    <a:pt x="415" y="484"/>
                    <a:pt x="415" y="454"/>
                    <a:pt x="384" y="454"/>
                  </a:cubicBezTo>
                  <a:cubicBezTo>
                    <a:pt x="354" y="354"/>
                    <a:pt x="284" y="261"/>
                    <a:pt x="192" y="161"/>
                  </a:cubicBezTo>
                  <a:cubicBezTo>
                    <a:pt x="123" y="69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4932533" y="4156823"/>
              <a:ext cx="36894" cy="21039"/>
            </a:xfrm>
            <a:custGeom>
              <a:rect b="b" l="l" r="r" t="t"/>
              <a:pathLst>
                <a:path extrusionOk="0" h="491" w="861">
                  <a:moveTo>
                    <a:pt x="700" y="1"/>
                  </a:moveTo>
                  <a:lnTo>
                    <a:pt x="0" y="224"/>
                  </a:lnTo>
                  <a:cubicBezTo>
                    <a:pt x="0" y="224"/>
                    <a:pt x="134" y="491"/>
                    <a:pt x="400" y="491"/>
                  </a:cubicBezTo>
                  <a:cubicBezTo>
                    <a:pt x="454" y="491"/>
                    <a:pt x="513" y="480"/>
                    <a:pt x="577" y="454"/>
                  </a:cubicBezTo>
                  <a:cubicBezTo>
                    <a:pt x="861" y="324"/>
                    <a:pt x="700" y="1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4951601" y="4117530"/>
              <a:ext cx="6470" cy="8013"/>
            </a:xfrm>
            <a:custGeom>
              <a:rect b="b" l="l" r="r" t="t"/>
              <a:pathLst>
                <a:path extrusionOk="0" h="187" w="151">
                  <a:moveTo>
                    <a:pt x="44" y="1"/>
                  </a:moveTo>
                  <a:cubicBezTo>
                    <a:pt x="21" y="1"/>
                    <a:pt x="1" y="17"/>
                    <a:pt x="1" y="57"/>
                  </a:cubicBezTo>
                  <a:cubicBezTo>
                    <a:pt x="1" y="88"/>
                    <a:pt x="32" y="119"/>
                    <a:pt x="32" y="149"/>
                  </a:cubicBezTo>
                  <a:cubicBezTo>
                    <a:pt x="43" y="175"/>
                    <a:pt x="65" y="186"/>
                    <a:pt x="85" y="186"/>
                  </a:cubicBezTo>
                  <a:cubicBezTo>
                    <a:pt x="119" y="186"/>
                    <a:pt x="151" y="157"/>
                    <a:pt x="132" y="119"/>
                  </a:cubicBezTo>
                  <a:cubicBezTo>
                    <a:pt x="132" y="88"/>
                    <a:pt x="93" y="57"/>
                    <a:pt x="93" y="26"/>
                  </a:cubicBezTo>
                  <a:cubicBezTo>
                    <a:pt x="80" y="10"/>
                    <a:pt x="61" y="1"/>
                    <a:pt x="44" y="1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4942089" y="4106132"/>
              <a:ext cx="15169" cy="8270"/>
            </a:xfrm>
            <a:custGeom>
              <a:rect b="b" l="l" r="r" t="t"/>
              <a:pathLst>
                <a:path extrusionOk="0" h="193" w="354">
                  <a:moveTo>
                    <a:pt x="223" y="0"/>
                  </a:moveTo>
                  <a:cubicBezTo>
                    <a:pt x="123" y="0"/>
                    <a:pt x="92" y="31"/>
                    <a:pt x="62" y="62"/>
                  </a:cubicBezTo>
                  <a:cubicBezTo>
                    <a:pt x="31" y="100"/>
                    <a:pt x="0" y="131"/>
                    <a:pt x="0" y="131"/>
                  </a:cubicBezTo>
                  <a:cubicBezTo>
                    <a:pt x="0" y="162"/>
                    <a:pt x="0" y="162"/>
                    <a:pt x="31" y="192"/>
                  </a:cubicBezTo>
                  <a:cubicBezTo>
                    <a:pt x="31" y="192"/>
                    <a:pt x="62" y="192"/>
                    <a:pt x="62" y="162"/>
                  </a:cubicBezTo>
                  <a:cubicBezTo>
                    <a:pt x="62" y="162"/>
                    <a:pt x="92" y="131"/>
                    <a:pt x="92" y="100"/>
                  </a:cubicBezTo>
                  <a:cubicBezTo>
                    <a:pt x="123" y="100"/>
                    <a:pt x="161" y="62"/>
                    <a:pt x="223" y="62"/>
                  </a:cubicBezTo>
                  <a:cubicBezTo>
                    <a:pt x="223" y="62"/>
                    <a:pt x="254" y="62"/>
                    <a:pt x="284" y="100"/>
                  </a:cubicBezTo>
                  <a:lnTo>
                    <a:pt x="354" y="100"/>
                  </a:lnTo>
                  <a:cubicBezTo>
                    <a:pt x="354" y="62"/>
                    <a:pt x="354" y="31"/>
                    <a:pt x="315" y="31"/>
                  </a:cubicBezTo>
                  <a:cubicBezTo>
                    <a:pt x="284" y="31"/>
                    <a:pt x="254" y="0"/>
                    <a:pt x="223" y="0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4916036" y="4132056"/>
              <a:ext cx="6128" cy="8484"/>
            </a:xfrm>
            <a:custGeom>
              <a:rect b="b" l="l" r="r" t="t"/>
              <a:pathLst>
                <a:path extrusionOk="0" h="198" w="143">
                  <a:moveTo>
                    <a:pt x="51" y="0"/>
                  </a:moveTo>
                  <a:cubicBezTo>
                    <a:pt x="25" y="0"/>
                    <a:pt x="1" y="28"/>
                    <a:pt x="1" y="72"/>
                  </a:cubicBezTo>
                  <a:cubicBezTo>
                    <a:pt x="32" y="102"/>
                    <a:pt x="32" y="133"/>
                    <a:pt x="32" y="164"/>
                  </a:cubicBezTo>
                  <a:cubicBezTo>
                    <a:pt x="43" y="187"/>
                    <a:pt x="64" y="197"/>
                    <a:pt x="83" y="197"/>
                  </a:cubicBezTo>
                  <a:cubicBezTo>
                    <a:pt x="115" y="197"/>
                    <a:pt x="143" y="171"/>
                    <a:pt x="124" y="133"/>
                  </a:cubicBezTo>
                  <a:cubicBezTo>
                    <a:pt x="124" y="102"/>
                    <a:pt x="93" y="72"/>
                    <a:pt x="93" y="33"/>
                  </a:cubicBezTo>
                  <a:cubicBezTo>
                    <a:pt x="82" y="10"/>
                    <a:pt x="66" y="0"/>
                    <a:pt x="51" y="0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4902238" y="4118644"/>
              <a:ext cx="19111" cy="12212"/>
            </a:xfrm>
            <a:custGeom>
              <a:rect b="b" l="l" r="r" t="t"/>
              <a:pathLst>
                <a:path extrusionOk="0" h="285" w="446">
                  <a:moveTo>
                    <a:pt x="384" y="0"/>
                  </a:moveTo>
                  <a:cubicBezTo>
                    <a:pt x="323" y="0"/>
                    <a:pt x="162" y="31"/>
                    <a:pt x="31" y="254"/>
                  </a:cubicBezTo>
                  <a:cubicBezTo>
                    <a:pt x="0" y="254"/>
                    <a:pt x="31" y="285"/>
                    <a:pt x="31" y="285"/>
                  </a:cubicBezTo>
                  <a:lnTo>
                    <a:pt x="62" y="285"/>
                  </a:lnTo>
                  <a:cubicBezTo>
                    <a:pt x="192" y="93"/>
                    <a:pt x="323" y="62"/>
                    <a:pt x="384" y="62"/>
                  </a:cubicBezTo>
                  <a:cubicBezTo>
                    <a:pt x="395" y="72"/>
                    <a:pt x="401" y="76"/>
                    <a:pt x="407" y="76"/>
                  </a:cubicBezTo>
                  <a:cubicBezTo>
                    <a:pt x="419" y="76"/>
                    <a:pt x="425" y="62"/>
                    <a:pt x="446" y="62"/>
                  </a:cubicBezTo>
                  <a:cubicBezTo>
                    <a:pt x="446" y="31"/>
                    <a:pt x="415" y="31"/>
                    <a:pt x="415" y="3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4996722" y="4334008"/>
              <a:ext cx="374809" cy="219349"/>
            </a:xfrm>
            <a:custGeom>
              <a:rect b="b" l="l" r="r" t="t"/>
              <a:pathLst>
                <a:path extrusionOk="0" h="5119" w="8747">
                  <a:moveTo>
                    <a:pt x="7494" y="1"/>
                  </a:moveTo>
                  <a:cubicBezTo>
                    <a:pt x="7494" y="1"/>
                    <a:pt x="4409" y="2277"/>
                    <a:pt x="3960" y="2277"/>
                  </a:cubicBezTo>
                  <a:cubicBezTo>
                    <a:pt x="3954" y="2277"/>
                    <a:pt x="3948" y="2276"/>
                    <a:pt x="3943" y="2275"/>
                  </a:cubicBezTo>
                  <a:cubicBezTo>
                    <a:pt x="3590" y="2237"/>
                    <a:pt x="2468" y="31"/>
                    <a:pt x="2468" y="31"/>
                  </a:cubicBezTo>
                  <a:lnTo>
                    <a:pt x="1" y="1538"/>
                  </a:lnTo>
                  <a:cubicBezTo>
                    <a:pt x="1" y="1538"/>
                    <a:pt x="1830" y="5119"/>
                    <a:pt x="3813" y="5119"/>
                  </a:cubicBezTo>
                  <a:cubicBezTo>
                    <a:pt x="5803" y="5119"/>
                    <a:pt x="8747" y="1538"/>
                    <a:pt x="8747" y="1538"/>
                  </a:cubicBezTo>
                  <a:lnTo>
                    <a:pt x="7494" y="1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4764905" y="4228297"/>
              <a:ext cx="324075" cy="435056"/>
            </a:xfrm>
            <a:custGeom>
              <a:rect b="b" l="l" r="r" t="t"/>
              <a:pathLst>
                <a:path extrusionOk="0" h="10153" w="7563">
                  <a:moveTo>
                    <a:pt x="2375" y="1"/>
                  </a:moveTo>
                  <a:cubicBezTo>
                    <a:pt x="2375" y="1"/>
                    <a:pt x="484" y="2053"/>
                    <a:pt x="292" y="4389"/>
                  </a:cubicBezTo>
                  <a:cubicBezTo>
                    <a:pt x="0" y="7494"/>
                    <a:pt x="192" y="10153"/>
                    <a:pt x="192" y="10153"/>
                  </a:cubicBezTo>
                  <a:lnTo>
                    <a:pt x="7563" y="9638"/>
                  </a:lnTo>
                  <a:cubicBezTo>
                    <a:pt x="7563" y="9638"/>
                    <a:pt x="7109" y="5603"/>
                    <a:pt x="6756" y="3236"/>
                  </a:cubicBezTo>
                  <a:cubicBezTo>
                    <a:pt x="6371" y="669"/>
                    <a:pt x="4450" y="162"/>
                    <a:pt x="4450" y="162"/>
                  </a:cubicBezTo>
                  <a:cubicBezTo>
                    <a:pt x="4450" y="162"/>
                    <a:pt x="4166" y="446"/>
                    <a:pt x="3489" y="477"/>
                  </a:cubicBezTo>
                  <a:cubicBezTo>
                    <a:pt x="3460" y="478"/>
                    <a:pt x="3430" y="479"/>
                    <a:pt x="3402" y="479"/>
                  </a:cubicBezTo>
                  <a:cubicBezTo>
                    <a:pt x="2639" y="479"/>
                    <a:pt x="2375" y="1"/>
                    <a:pt x="2375" y="1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4848548" y="4571440"/>
              <a:ext cx="179841" cy="12212"/>
            </a:xfrm>
            <a:custGeom>
              <a:rect b="b" l="l" r="r" t="t"/>
              <a:pathLst>
                <a:path extrusionOk="0" h="285" w="4197">
                  <a:moveTo>
                    <a:pt x="231" y="1"/>
                  </a:moveTo>
                  <a:cubicBezTo>
                    <a:pt x="131" y="1"/>
                    <a:pt x="39" y="93"/>
                    <a:pt x="0" y="224"/>
                  </a:cubicBezTo>
                  <a:lnTo>
                    <a:pt x="4197" y="285"/>
                  </a:lnTo>
                  <a:lnTo>
                    <a:pt x="4197" y="62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DCD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2"/>
            <p:cNvSpPr/>
            <p:nvPr/>
          </p:nvSpPr>
          <p:spPr>
            <a:xfrm>
              <a:off x="4996722" y="4410753"/>
              <a:ext cx="288209" cy="175556"/>
            </a:xfrm>
            <a:custGeom>
              <a:rect b="b" l="l" r="r" t="t"/>
              <a:pathLst>
                <a:path extrusionOk="0" h="4097" w="6726">
                  <a:moveTo>
                    <a:pt x="1507" y="0"/>
                  </a:moveTo>
                  <a:cubicBezTo>
                    <a:pt x="1346" y="0"/>
                    <a:pt x="1192" y="131"/>
                    <a:pt x="1123" y="323"/>
                  </a:cubicBezTo>
                  <a:lnTo>
                    <a:pt x="1" y="4035"/>
                  </a:lnTo>
                  <a:lnTo>
                    <a:pt x="5573" y="4096"/>
                  </a:lnTo>
                  <a:lnTo>
                    <a:pt x="6695" y="323"/>
                  </a:lnTo>
                  <a:cubicBezTo>
                    <a:pt x="6726" y="192"/>
                    <a:pt x="6664" y="62"/>
                    <a:pt x="6533" y="62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DCD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2"/>
            <p:cNvSpPr/>
            <p:nvPr/>
          </p:nvSpPr>
          <p:spPr>
            <a:xfrm>
              <a:off x="5007949" y="4410753"/>
              <a:ext cx="288166" cy="175556"/>
            </a:xfrm>
            <a:custGeom>
              <a:rect b="b" l="l" r="r" t="t"/>
              <a:pathLst>
                <a:path extrusionOk="0" h="4097" w="6725">
                  <a:moveTo>
                    <a:pt x="1506" y="0"/>
                  </a:moveTo>
                  <a:cubicBezTo>
                    <a:pt x="1314" y="0"/>
                    <a:pt x="1153" y="131"/>
                    <a:pt x="1122" y="323"/>
                  </a:cubicBezTo>
                  <a:lnTo>
                    <a:pt x="0" y="4035"/>
                  </a:lnTo>
                  <a:lnTo>
                    <a:pt x="5541" y="4096"/>
                  </a:lnTo>
                  <a:lnTo>
                    <a:pt x="6694" y="323"/>
                  </a:lnTo>
                  <a:cubicBezTo>
                    <a:pt x="6725" y="192"/>
                    <a:pt x="6656" y="62"/>
                    <a:pt x="6533" y="62"/>
                  </a:cubicBezTo>
                  <a:lnTo>
                    <a:pt x="1506" y="0"/>
                  </a:lnTo>
                  <a:close/>
                </a:path>
              </a:pathLst>
            </a:custGeom>
            <a:solidFill>
              <a:srgbClr val="F2F5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5143611" y="4477942"/>
              <a:ext cx="34280" cy="27681"/>
            </a:xfrm>
            <a:custGeom>
              <a:rect b="b" l="l" r="r" t="t"/>
              <a:pathLst>
                <a:path extrusionOk="0" h="646" w="800">
                  <a:moveTo>
                    <a:pt x="454" y="0"/>
                  </a:moveTo>
                  <a:cubicBezTo>
                    <a:pt x="262" y="0"/>
                    <a:pt x="70" y="131"/>
                    <a:pt x="31" y="323"/>
                  </a:cubicBezTo>
                  <a:cubicBezTo>
                    <a:pt x="0" y="484"/>
                    <a:pt x="131" y="646"/>
                    <a:pt x="323" y="646"/>
                  </a:cubicBezTo>
                  <a:cubicBezTo>
                    <a:pt x="546" y="646"/>
                    <a:pt x="738" y="484"/>
                    <a:pt x="769" y="323"/>
                  </a:cubicBezTo>
                  <a:cubicBezTo>
                    <a:pt x="800" y="161"/>
                    <a:pt x="677" y="0"/>
                    <a:pt x="454" y="0"/>
                  </a:cubicBezTo>
                  <a:close/>
                </a:path>
              </a:pathLst>
            </a:custGeom>
            <a:solidFill>
              <a:srgbClr val="DCD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2"/>
            <p:cNvSpPr/>
            <p:nvPr/>
          </p:nvSpPr>
          <p:spPr>
            <a:xfrm>
              <a:off x="4955586" y="4235067"/>
              <a:ext cx="177185" cy="161887"/>
            </a:xfrm>
            <a:custGeom>
              <a:rect b="b" l="l" r="r" t="t"/>
              <a:pathLst>
                <a:path extrusionOk="0" h="3778" w="4135">
                  <a:moveTo>
                    <a:pt x="188" y="0"/>
                  </a:moveTo>
                  <a:cubicBezTo>
                    <a:pt x="124" y="0"/>
                    <a:pt x="61" y="1"/>
                    <a:pt x="0" y="4"/>
                  </a:cubicBezTo>
                  <a:lnTo>
                    <a:pt x="2244" y="3777"/>
                  </a:lnTo>
                  <a:lnTo>
                    <a:pt x="4135" y="3301"/>
                  </a:lnTo>
                  <a:cubicBezTo>
                    <a:pt x="4135" y="3301"/>
                    <a:pt x="3558" y="1380"/>
                    <a:pt x="2183" y="480"/>
                  </a:cubicBezTo>
                  <a:cubicBezTo>
                    <a:pt x="1711" y="156"/>
                    <a:pt x="890" y="0"/>
                    <a:pt x="188" y="0"/>
                  </a:cubicBez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2"/>
            <p:cNvSpPr/>
            <p:nvPr/>
          </p:nvSpPr>
          <p:spPr>
            <a:xfrm>
              <a:off x="4664765" y="4388685"/>
              <a:ext cx="285595" cy="239874"/>
            </a:xfrm>
            <a:custGeom>
              <a:rect b="b" l="l" r="r" t="t"/>
              <a:pathLst>
                <a:path extrusionOk="0" h="5598" w="6665">
                  <a:moveTo>
                    <a:pt x="1123" y="0"/>
                  </a:moveTo>
                  <a:cubicBezTo>
                    <a:pt x="1123" y="0"/>
                    <a:pt x="1" y="3751"/>
                    <a:pt x="992" y="4965"/>
                  </a:cubicBezTo>
                  <a:cubicBezTo>
                    <a:pt x="1404" y="5488"/>
                    <a:pt x="3258" y="5598"/>
                    <a:pt x="4736" y="5598"/>
                  </a:cubicBezTo>
                  <a:cubicBezTo>
                    <a:pt x="5797" y="5598"/>
                    <a:pt x="6664" y="5541"/>
                    <a:pt x="6664" y="5541"/>
                  </a:cubicBezTo>
                  <a:lnTo>
                    <a:pt x="6534" y="3689"/>
                  </a:lnTo>
                  <a:cubicBezTo>
                    <a:pt x="6534" y="3689"/>
                    <a:pt x="3713" y="3267"/>
                    <a:pt x="3621" y="2951"/>
                  </a:cubicBezTo>
                  <a:cubicBezTo>
                    <a:pt x="3490" y="2536"/>
                    <a:pt x="4036" y="577"/>
                    <a:pt x="4036" y="577"/>
                  </a:cubicBezTo>
                  <a:lnTo>
                    <a:pt x="1123" y="0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4918693" y="4545088"/>
              <a:ext cx="154474" cy="81501"/>
            </a:xfrm>
            <a:custGeom>
              <a:rect b="b" l="l" r="r" t="t"/>
              <a:pathLst>
                <a:path extrusionOk="0" h="1902" w="3605">
                  <a:moveTo>
                    <a:pt x="2131" y="1326"/>
                  </a:moveTo>
                  <a:cubicBezTo>
                    <a:pt x="2100" y="1338"/>
                    <a:pt x="2083" y="1346"/>
                    <a:pt x="2083" y="1346"/>
                  </a:cubicBezTo>
                  <a:cubicBezTo>
                    <a:pt x="2089" y="1340"/>
                    <a:pt x="2105" y="1334"/>
                    <a:pt x="2131" y="1326"/>
                  </a:cubicBezTo>
                  <a:close/>
                  <a:moveTo>
                    <a:pt x="0" y="1"/>
                  </a:moveTo>
                  <a:lnTo>
                    <a:pt x="254" y="1891"/>
                  </a:lnTo>
                  <a:cubicBezTo>
                    <a:pt x="254" y="1891"/>
                    <a:pt x="393" y="1901"/>
                    <a:pt x="622" y="1901"/>
                  </a:cubicBezTo>
                  <a:cubicBezTo>
                    <a:pt x="1003" y="1901"/>
                    <a:pt x="1632" y="1874"/>
                    <a:pt x="2275" y="1730"/>
                  </a:cubicBezTo>
                  <a:cubicBezTo>
                    <a:pt x="2391" y="1701"/>
                    <a:pt x="3082" y="1384"/>
                    <a:pt x="3134" y="1220"/>
                  </a:cubicBezTo>
                  <a:lnTo>
                    <a:pt x="3134" y="1220"/>
                  </a:lnTo>
                  <a:cubicBezTo>
                    <a:pt x="3265" y="1139"/>
                    <a:pt x="3361" y="1062"/>
                    <a:pt x="3389" y="1003"/>
                  </a:cubicBezTo>
                  <a:lnTo>
                    <a:pt x="3389" y="1003"/>
                  </a:lnTo>
                  <a:cubicBezTo>
                    <a:pt x="3522" y="950"/>
                    <a:pt x="3605" y="894"/>
                    <a:pt x="3589" y="839"/>
                  </a:cubicBezTo>
                  <a:cubicBezTo>
                    <a:pt x="3581" y="805"/>
                    <a:pt x="3511" y="789"/>
                    <a:pt x="3405" y="786"/>
                  </a:cubicBezTo>
                  <a:lnTo>
                    <a:pt x="3405" y="786"/>
                  </a:lnTo>
                  <a:cubicBezTo>
                    <a:pt x="3423" y="771"/>
                    <a:pt x="3431" y="756"/>
                    <a:pt x="3428" y="739"/>
                  </a:cubicBezTo>
                  <a:cubicBezTo>
                    <a:pt x="3397" y="646"/>
                    <a:pt x="3013" y="616"/>
                    <a:pt x="2782" y="616"/>
                  </a:cubicBezTo>
                  <a:cubicBezTo>
                    <a:pt x="2498" y="616"/>
                    <a:pt x="2052" y="546"/>
                    <a:pt x="1983" y="485"/>
                  </a:cubicBezTo>
                  <a:cubicBezTo>
                    <a:pt x="1952" y="424"/>
                    <a:pt x="2590" y="354"/>
                    <a:pt x="2590" y="231"/>
                  </a:cubicBezTo>
                  <a:cubicBezTo>
                    <a:pt x="2629" y="131"/>
                    <a:pt x="415" y="39"/>
                    <a:pt x="0" y="1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2"/>
            <p:cNvSpPr/>
            <p:nvPr/>
          </p:nvSpPr>
          <p:spPr>
            <a:xfrm>
              <a:off x="5016176" y="4580996"/>
              <a:ext cx="43836" cy="3985"/>
            </a:xfrm>
            <a:custGeom>
              <a:rect b="b" l="l" r="r" t="t"/>
              <a:pathLst>
                <a:path extrusionOk="0" h="93" w="1023">
                  <a:moveTo>
                    <a:pt x="1022" y="1"/>
                  </a:moveTo>
                  <a:cubicBezTo>
                    <a:pt x="830" y="1"/>
                    <a:pt x="669" y="1"/>
                    <a:pt x="507" y="31"/>
                  </a:cubicBezTo>
                  <a:cubicBezTo>
                    <a:pt x="315" y="31"/>
                    <a:pt x="162" y="62"/>
                    <a:pt x="0" y="93"/>
                  </a:cubicBezTo>
                  <a:lnTo>
                    <a:pt x="507" y="93"/>
                  </a:lnTo>
                  <a:cubicBezTo>
                    <a:pt x="669" y="62"/>
                    <a:pt x="830" y="31"/>
                    <a:pt x="1022" y="1"/>
                  </a:cubicBezTo>
                  <a:close/>
                </a:path>
              </a:pathLst>
            </a:custGeom>
            <a:solidFill>
              <a:srgbClr val="6D22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2"/>
            <p:cNvSpPr/>
            <p:nvPr/>
          </p:nvSpPr>
          <p:spPr>
            <a:xfrm>
              <a:off x="5007949" y="4591880"/>
              <a:ext cx="46449" cy="9556"/>
            </a:xfrm>
            <a:custGeom>
              <a:rect b="b" l="l" r="r" t="t"/>
              <a:pathLst>
                <a:path extrusionOk="0" h="223" w="1084">
                  <a:moveTo>
                    <a:pt x="1084" y="0"/>
                  </a:moveTo>
                  <a:lnTo>
                    <a:pt x="1084" y="0"/>
                  </a:lnTo>
                  <a:cubicBezTo>
                    <a:pt x="699" y="31"/>
                    <a:pt x="354" y="131"/>
                    <a:pt x="0" y="223"/>
                  </a:cubicBezTo>
                  <a:cubicBezTo>
                    <a:pt x="92" y="223"/>
                    <a:pt x="192" y="223"/>
                    <a:pt x="284" y="192"/>
                  </a:cubicBezTo>
                  <a:cubicBezTo>
                    <a:pt x="384" y="192"/>
                    <a:pt x="446" y="162"/>
                    <a:pt x="546" y="162"/>
                  </a:cubicBezTo>
                  <a:cubicBezTo>
                    <a:pt x="738" y="131"/>
                    <a:pt x="930" y="62"/>
                    <a:pt x="1084" y="0"/>
                  </a:cubicBezTo>
                  <a:close/>
                </a:path>
              </a:pathLst>
            </a:custGeom>
            <a:solidFill>
              <a:srgbClr val="6D22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2"/>
            <p:cNvSpPr/>
            <p:nvPr/>
          </p:nvSpPr>
          <p:spPr>
            <a:xfrm>
              <a:off x="5004949" y="4601435"/>
              <a:ext cx="41222" cy="11227"/>
            </a:xfrm>
            <a:custGeom>
              <a:rect b="b" l="l" r="r" t="t"/>
              <a:pathLst>
                <a:path extrusionOk="0" h="262" w="962">
                  <a:moveTo>
                    <a:pt x="962" y="0"/>
                  </a:moveTo>
                  <a:cubicBezTo>
                    <a:pt x="769" y="31"/>
                    <a:pt x="616" y="100"/>
                    <a:pt x="485" y="131"/>
                  </a:cubicBezTo>
                  <a:cubicBezTo>
                    <a:pt x="324" y="161"/>
                    <a:pt x="162" y="223"/>
                    <a:pt x="1" y="261"/>
                  </a:cubicBezTo>
                  <a:lnTo>
                    <a:pt x="262" y="261"/>
                  </a:lnTo>
                  <a:cubicBezTo>
                    <a:pt x="324" y="223"/>
                    <a:pt x="424" y="223"/>
                    <a:pt x="485" y="192"/>
                  </a:cubicBezTo>
                  <a:cubicBezTo>
                    <a:pt x="647" y="131"/>
                    <a:pt x="808" y="100"/>
                    <a:pt x="962" y="0"/>
                  </a:cubicBezTo>
                  <a:close/>
                </a:path>
              </a:pathLst>
            </a:custGeom>
            <a:solidFill>
              <a:srgbClr val="6D22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2"/>
            <p:cNvSpPr/>
            <p:nvPr/>
          </p:nvSpPr>
          <p:spPr>
            <a:xfrm>
              <a:off x="4699045" y="4228297"/>
              <a:ext cx="167672" cy="203238"/>
            </a:xfrm>
            <a:custGeom>
              <a:rect b="b" l="l" r="r" t="t"/>
              <a:pathLst>
                <a:path extrusionOk="0" h="4743" w="3913">
                  <a:moveTo>
                    <a:pt x="3912" y="1"/>
                  </a:moveTo>
                  <a:cubicBezTo>
                    <a:pt x="3912" y="1"/>
                    <a:pt x="2406" y="93"/>
                    <a:pt x="1860" y="515"/>
                  </a:cubicBezTo>
                  <a:cubicBezTo>
                    <a:pt x="323" y="1668"/>
                    <a:pt x="0" y="3874"/>
                    <a:pt x="0" y="3874"/>
                  </a:cubicBezTo>
                  <a:lnTo>
                    <a:pt x="3297" y="4742"/>
                  </a:lnTo>
                  <a:lnTo>
                    <a:pt x="3912" y="2913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rgbClr val="D7DF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2"/>
            <p:cNvSpPr/>
            <p:nvPr/>
          </p:nvSpPr>
          <p:spPr>
            <a:xfrm>
              <a:off x="4833722" y="4365632"/>
              <a:ext cx="23096" cy="67232"/>
            </a:xfrm>
            <a:custGeom>
              <a:rect b="b" l="l" r="r" t="t"/>
              <a:pathLst>
                <a:path extrusionOk="0" h="1569" w="539">
                  <a:moveTo>
                    <a:pt x="446" y="0"/>
                  </a:moveTo>
                  <a:cubicBezTo>
                    <a:pt x="446" y="0"/>
                    <a:pt x="154" y="700"/>
                    <a:pt x="1" y="1537"/>
                  </a:cubicBezTo>
                  <a:lnTo>
                    <a:pt x="93" y="1568"/>
                  </a:lnTo>
                  <a:cubicBezTo>
                    <a:pt x="154" y="1153"/>
                    <a:pt x="285" y="769"/>
                    <a:pt x="385" y="477"/>
                  </a:cubicBezTo>
                  <a:cubicBezTo>
                    <a:pt x="416" y="346"/>
                    <a:pt x="446" y="223"/>
                    <a:pt x="477" y="154"/>
                  </a:cubicBezTo>
                  <a:cubicBezTo>
                    <a:pt x="508" y="62"/>
                    <a:pt x="539" y="31"/>
                    <a:pt x="539" y="31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5033959" y="4305042"/>
              <a:ext cx="27381" cy="89257"/>
            </a:xfrm>
            <a:custGeom>
              <a:rect b="b" l="l" r="r" t="t"/>
              <a:pathLst>
                <a:path extrusionOk="0" h="2083" w="639">
                  <a:moveTo>
                    <a:pt x="92" y="0"/>
                  </a:moveTo>
                  <a:lnTo>
                    <a:pt x="0" y="31"/>
                  </a:lnTo>
                  <a:lnTo>
                    <a:pt x="0" y="69"/>
                  </a:lnTo>
                  <a:cubicBezTo>
                    <a:pt x="62" y="223"/>
                    <a:pt x="323" y="961"/>
                    <a:pt x="546" y="2083"/>
                  </a:cubicBezTo>
                  <a:lnTo>
                    <a:pt x="638" y="2083"/>
                  </a:lnTo>
                  <a:cubicBezTo>
                    <a:pt x="385" y="80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4703330" y="4370902"/>
              <a:ext cx="137034" cy="44178"/>
            </a:xfrm>
            <a:custGeom>
              <a:rect b="b" l="l" r="r" t="t"/>
              <a:pathLst>
                <a:path extrusionOk="0" h="1031" w="3198">
                  <a:moveTo>
                    <a:pt x="31" y="0"/>
                  </a:moveTo>
                  <a:lnTo>
                    <a:pt x="0" y="100"/>
                  </a:lnTo>
                  <a:lnTo>
                    <a:pt x="3167" y="1030"/>
                  </a:lnTo>
                  <a:lnTo>
                    <a:pt x="3197" y="9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5054355" y="4354448"/>
              <a:ext cx="71517" cy="23396"/>
            </a:xfrm>
            <a:custGeom>
              <a:rect b="b" l="l" r="r" t="t"/>
              <a:pathLst>
                <a:path extrusionOk="0" h="546" w="1669">
                  <a:moveTo>
                    <a:pt x="1638" y="0"/>
                  </a:moveTo>
                  <a:lnTo>
                    <a:pt x="1" y="453"/>
                  </a:lnTo>
                  <a:lnTo>
                    <a:pt x="39" y="546"/>
                  </a:lnTo>
                  <a:lnTo>
                    <a:pt x="1668" y="100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4851504" y="4228297"/>
              <a:ext cx="122208" cy="32994"/>
            </a:xfrm>
            <a:custGeom>
              <a:rect b="b" l="l" r="r" t="t"/>
              <a:pathLst>
                <a:path extrusionOk="0" h="770" w="2852">
                  <a:moveTo>
                    <a:pt x="62" y="1"/>
                  </a:moveTo>
                  <a:lnTo>
                    <a:pt x="1" y="31"/>
                  </a:lnTo>
                  <a:cubicBezTo>
                    <a:pt x="1" y="31"/>
                    <a:pt x="93" y="223"/>
                    <a:pt x="316" y="416"/>
                  </a:cubicBezTo>
                  <a:cubicBezTo>
                    <a:pt x="546" y="577"/>
                    <a:pt x="892" y="769"/>
                    <a:pt x="1438" y="769"/>
                  </a:cubicBezTo>
                  <a:lnTo>
                    <a:pt x="1599" y="769"/>
                  </a:lnTo>
                  <a:cubicBezTo>
                    <a:pt x="2176" y="738"/>
                    <a:pt x="2498" y="577"/>
                    <a:pt x="2660" y="446"/>
                  </a:cubicBezTo>
                  <a:cubicBezTo>
                    <a:pt x="2813" y="323"/>
                    <a:pt x="2852" y="162"/>
                    <a:pt x="2852" y="162"/>
                  </a:cubicBezTo>
                  <a:lnTo>
                    <a:pt x="2752" y="162"/>
                  </a:lnTo>
                  <a:cubicBezTo>
                    <a:pt x="2752" y="162"/>
                    <a:pt x="2752" y="254"/>
                    <a:pt x="2591" y="385"/>
                  </a:cubicBezTo>
                  <a:cubicBezTo>
                    <a:pt x="2429" y="515"/>
                    <a:pt x="2145" y="638"/>
                    <a:pt x="1599" y="669"/>
                  </a:cubicBezTo>
                  <a:lnTo>
                    <a:pt x="1438" y="669"/>
                  </a:lnTo>
                  <a:cubicBezTo>
                    <a:pt x="930" y="669"/>
                    <a:pt x="577" y="515"/>
                    <a:pt x="385" y="323"/>
                  </a:cubicBezTo>
                  <a:cubicBezTo>
                    <a:pt x="254" y="254"/>
                    <a:pt x="193" y="162"/>
                    <a:pt x="124" y="93"/>
                  </a:cubicBezTo>
                  <a:cubicBezTo>
                    <a:pt x="124" y="62"/>
                    <a:pt x="93" y="31"/>
                    <a:pt x="93" y="3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280945" y="4278860"/>
              <a:ext cx="159102" cy="152675"/>
            </a:xfrm>
            <a:custGeom>
              <a:rect b="b" l="l" r="r" t="t"/>
              <a:pathLst>
                <a:path extrusionOk="0" h="3563" w="3713">
                  <a:moveTo>
                    <a:pt x="3090" y="0"/>
                  </a:moveTo>
                  <a:cubicBezTo>
                    <a:pt x="2954" y="0"/>
                    <a:pt x="2302" y="642"/>
                    <a:pt x="2206" y="642"/>
                  </a:cubicBezTo>
                  <a:cubicBezTo>
                    <a:pt x="2114" y="611"/>
                    <a:pt x="2437" y="296"/>
                    <a:pt x="2306" y="258"/>
                  </a:cubicBezTo>
                  <a:cubicBezTo>
                    <a:pt x="2305" y="257"/>
                    <a:pt x="2304" y="257"/>
                    <a:pt x="2303" y="257"/>
                  </a:cubicBezTo>
                  <a:cubicBezTo>
                    <a:pt x="2167" y="257"/>
                    <a:pt x="0" y="1925"/>
                    <a:pt x="0" y="1925"/>
                  </a:cubicBezTo>
                  <a:lnTo>
                    <a:pt x="1437" y="3562"/>
                  </a:lnTo>
                  <a:cubicBezTo>
                    <a:pt x="2498" y="2502"/>
                    <a:pt x="3712" y="965"/>
                    <a:pt x="3620" y="873"/>
                  </a:cubicBezTo>
                  <a:cubicBezTo>
                    <a:pt x="3611" y="864"/>
                    <a:pt x="3599" y="860"/>
                    <a:pt x="3583" y="860"/>
                  </a:cubicBezTo>
                  <a:cubicBezTo>
                    <a:pt x="3423" y="860"/>
                    <a:pt x="2944" y="1288"/>
                    <a:pt x="2944" y="1288"/>
                  </a:cubicBezTo>
                  <a:cubicBezTo>
                    <a:pt x="2944" y="1288"/>
                    <a:pt x="3682" y="611"/>
                    <a:pt x="3620" y="519"/>
                  </a:cubicBezTo>
                  <a:cubicBezTo>
                    <a:pt x="3613" y="511"/>
                    <a:pt x="3601" y="508"/>
                    <a:pt x="3586" y="508"/>
                  </a:cubicBezTo>
                  <a:cubicBezTo>
                    <a:pt x="3403" y="508"/>
                    <a:pt x="2721" y="1026"/>
                    <a:pt x="2721" y="1026"/>
                  </a:cubicBezTo>
                  <a:cubicBezTo>
                    <a:pt x="2721" y="1026"/>
                    <a:pt x="3520" y="258"/>
                    <a:pt x="3459" y="166"/>
                  </a:cubicBezTo>
                  <a:cubicBezTo>
                    <a:pt x="3452" y="159"/>
                    <a:pt x="3442" y="156"/>
                    <a:pt x="3430" y="156"/>
                  </a:cubicBezTo>
                  <a:cubicBezTo>
                    <a:pt x="3253" y="156"/>
                    <a:pt x="2529" y="773"/>
                    <a:pt x="2529" y="773"/>
                  </a:cubicBezTo>
                  <a:cubicBezTo>
                    <a:pt x="2529" y="773"/>
                    <a:pt x="3236" y="104"/>
                    <a:pt x="3105" y="4"/>
                  </a:cubicBezTo>
                  <a:cubicBezTo>
                    <a:pt x="3101" y="2"/>
                    <a:pt x="3096" y="0"/>
                    <a:pt x="3090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5352419" y="4309327"/>
              <a:ext cx="19111" cy="32952"/>
            </a:xfrm>
            <a:custGeom>
              <a:rect b="b" l="l" r="r" t="t"/>
              <a:pathLst>
                <a:path extrusionOk="0" h="769" w="446">
                  <a:moveTo>
                    <a:pt x="346" y="0"/>
                  </a:moveTo>
                  <a:cubicBezTo>
                    <a:pt x="346" y="0"/>
                    <a:pt x="346" y="31"/>
                    <a:pt x="315" y="62"/>
                  </a:cubicBezTo>
                  <a:cubicBezTo>
                    <a:pt x="254" y="192"/>
                    <a:pt x="154" y="477"/>
                    <a:pt x="0" y="700"/>
                  </a:cubicBezTo>
                  <a:lnTo>
                    <a:pt x="62" y="769"/>
                  </a:lnTo>
                  <a:cubicBezTo>
                    <a:pt x="284" y="446"/>
                    <a:pt x="446" y="31"/>
                    <a:pt x="446" y="31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5364588" y="4335337"/>
              <a:ext cx="37237" cy="15169"/>
            </a:xfrm>
            <a:custGeom>
              <a:rect b="b" l="l" r="r" t="t"/>
              <a:pathLst>
                <a:path extrusionOk="0" h="354" w="869">
                  <a:moveTo>
                    <a:pt x="769" y="0"/>
                  </a:moveTo>
                  <a:cubicBezTo>
                    <a:pt x="485" y="0"/>
                    <a:pt x="193" y="31"/>
                    <a:pt x="0" y="254"/>
                  </a:cubicBezTo>
                  <a:lnTo>
                    <a:pt x="62" y="354"/>
                  </a:lnTo>
                  <a:cubicBezTo>
                    <a:pt x="254" y="131"/>
                    <a:pt x="515" y="93"/>
                    <a:pt x="769" y="93"/>
                  </a:cubicBezTo>
                  <a:lnTo>
                    <a:pt x="869" y="93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4902838" y="4532575"/>
              <a:ext cx="722622" cy="329688"/>
            </a:xfrm>
            <a:custGeom>
              <a:rect b="b" l="l" r="r" t="t"/>
              <a:pathLst>
                <a:path extrusionOk="0" h="7694" w="16864">
                  <a:moveTo>
                    <a:pt x="9519" y="0"/>
                  </a:moveTo>
                  <a:cubicBezTo>
                    <a:pt x="9459" y="0"/>
                    <a:pt x="9399" y="3"/>
                    <a:pt x="9339" y="8"/>
                  </a:cubicBezTo>
                  <a:cubicBezTo>
                    <a:pt x="8248" y="70"/>
                    <a:pt x="2038" y="2506"/>
                    <a:pt x="2038" y="2506"/>
                  </a:cubicBezTo>
                  <a:lnTo>
                    <a:pt x="178" y="5865"/>
                  </a:lnTo>
                  <a:cubicBezTo>
                    <a:pt x="178" y="5865"/>
                    <a:pt x="1" y="6993"/>
                    <a:pt x="1064" y="6993"/>
                  </a:cubicBezTo>
                  <a:cubicBezTo>
                    <a:pt x="1107" y="6993"/>
                    <a:pt x="1153" y="6991"/>
                    <a:pt x="1200" y="6987"/>
                  </a:cubicBezTo>
                  <a:cubicBezTo>
                    <a:pt x="4152" y="6795"/>
                    <a:pt x="8824" y="3305"/>
                    <a:pt x="8824" y="3305"/>
                  </a:cubicBezTo>
                  <a:lnTo>
                    <a:pt x="14527" y="7694"/>
                  </a:lnTo>
                  <a:lnTo>
                    <a:pt x="16863" y="5196"/>
                  </a:lnTo>
                  <a:cubicBezTo>
                    <a:pt x="16863" y="5196"/>
                    <a:pt x="13021" y="1991"/>
                    <a:pt x="11868" y="1100"/>
                  </a:cubicBezTo>
                  <a:cubicBezTo>
                    <a:pt x="11439" y="766"/>
                    <a:pt x="10531" y="0"/>
                    <a:pt x="9519" y="0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4952930" y="4648185"/>
              <a:ext cx="587216" cy="201566"/>
            </a:xfrm>
            <a:custGeom>
              <a:rect b="b" l="l" r="r" t="t"/>
              <a:pathLst>
                <a:path extrusionOk="0" h="4704" w="13704">
                  <a:moveTo>
                    <a:pt x="7594" y="0"/>
                  </a:moveTo>
                  <a:cubicBezTo>
                    <a:pt x="7494" y="0"/>
                    <a:pt x="7432" y="31"/>
                    <a:pt x="7333" y="62"/>
                  </a:cubicBezTo>
                  <a:cubicBezTo>
                    <a:pt x="6825" y="385"/>
                    <a:pt x="5634" y="1215"/>
                    <a:pt x="4228" y="2014"/>
                  </a:cubicBezTo>
                  <a:cubicBezTo>
                    <a:pt x="2821" y="2782"/>
                    <a:pt x="1253" y="3520"/>
                    <a:pt x="1" y="3620"/>
                  </a:cubicBezTo>
                  <a:lnTo>
                    <a:pt x="1" y="3712"/>
                  </a:lnTo>
                  <a:cubicBezTo>
                    <a:pt x="1284" y="3620"/>
                    <a:pt x="2883" y="2882"/>
                    <a:pt x="4258" y="2083"/>
                  </a:cubicBezTo>
                  <a:cubicBezTo>
                    <a:pt x="5672" y="1314"/>
                    <a:pt x="6887" y="446"/>
                    <a:pt x="7402" y="162"/>
                  </a:cubicBezTo>
                  <a:cubicBezTo>
                    <a:pt x="7463" y="131"/>
                    <a:pt x="7525" y="93"/>
                    <a:pt x="7594" y="93"/>
                  </a:cubicBezTo>
                  <a:cubicBezTo>
                    <a:pt x="7686" y="93"/>
                    <a:pt x="7748" y="131"/>
                    <a:pt x="7817" y="162"/>
                  </a:cubicBezTo>
                  <a:lnTo>
                    <a:pt x="13642" y="4704"/>
                  </a:lnTo>
                  <a:lnTo>
                    <a:pt x="13704" y="4642"/>
                  </a:lnTo>
                  <a:lnTo>
                    <a:pt x="7878" y="93"/>
                  </a:lnTo>
                  <a:cubicBezTo>
                    <a:pt x="7786" y="31"/>
                    <a:pt x="7686" y="0"/>
                    <a:pt x="7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4764605" y="4489340"/>
              <a:ext cx="628995" cy="376866"/>
            </a:xfrm>
            <a:custGeom>
              <a:rect b="b" l="l" r="r" t="t"/>
              <a:pathLst>
                <a:path extrusionOk="0" h="8795" w="14679">
                  <a:moveTo>
                    <a:pt x="9914" y="1"/>
                  </a:moveTo>
                  <a:cubicBezTo>
                    <a:pt x="9144" y="1"/>
                    <a:pt x="8319" y="363"/>
                    <a:pt x="7378" y="918"/>
                  </a:cubicBezTo>
                  <a:cubicBezTo>
                    <a:pt x="6509" y="1432"/>
                    <a:pt x="3789" y="3800"/>
                    <a:pt x="3789" y="3800"/>
                  </a:cubicBezTo>
                  <a:lnTo>
                    <a:pt x="461" y="4030"/>
                  </a:lnTo>
                  <a:cubicBezTo>
                    <a:pt x="461" y="4030"/>
                    <a:pt x="0" y="8165"/>
                    <a:pt x="3333" y="8165"/>
                  </a:cubicBezTo>
                  <a:cubicBezTo>
                    <a:pt x="3418" y="8165"/>
                    <a:pt x="3506" y="8163"/>
                    <a:pt x="3596" y="8157"/>
                  </a:cubicBezTo>
                  <a:cubicBezTo>
                    <a:pt x="6156" y="7965"/>
                    <a:pt x="9360" y="4345"/>
                    <a:pt x="9360" y="4345"/>
                  </a:cubicBezTo>
                  <a:lnTo>
                    <a:pt x="11312" y="8795"/>
                  </a:lnTo>
                  <a:lnTo>
                    <a:pt x="14679" y="7804"/>
                  </a:lnTo>
                  <a:cubicBezTo>
                    <a:pt x="14679" y="7804"/>
                    <a:pt x="13042" y="3677"/>
                    <a:pt x="12465" y="2262"/>
                  </a:cubicBezTo>
                  <a:cubicBezTo>
                    <a:pt x="11989" y="1048"/>
                    <a:pt x="11120" y="118"/>
                    <a:pt x="10260" y="26"/>
                  </a:cubicBezTo>
                  <a:cubicBezTo>
                    <a:pt x="10146" y="9"/>
                    <a:pt x="10031" y="1"/>
                    <a:pt x="9914" y="1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4822538" y="4633016"/>
              <a:ext cx="452839" cy="227919"/>
            </a:xfrm>
            <a:custGeom>
              <a:rect b="b" l="l" r="r" t="t"/>
              <a:pathLst>
                <a:path extrusionOk="0" h="5319" w="10568">
                  <a:moveTo>
                    <a:pt x="8070" y="1"/>
                  </a:moveTo>
                  <a:cubicBezTo>
                    <a:pt x="8008" y="1"/>
                    <a:pt x="7947" y="32"/>
                    <a:pt x="7878" y="62"/>
                  </a:cubicBezTo>
                  <a:cubicBezTo>
                    <a:pt x="7463" y="447"/>
                    <a:pt x="6471" y="1407"/>
                    <a:pt x="5411" y="2276"/>
                  </a:cubicBezTo>
                  <a:cubicBezTo>
                    <a:pt x="4873" y="2721"/>
                    <a:pt x="4327" y="3136"/>
                    <a:pt x="3812" y="3459"/>
                  </a:cubicBezTo>
                  <a:cubicBezTo>
                    <a:pt x="3297" y="3782"/>
                    <a:pt x="2821" y="3974"/>
                    <a:pt x="2437" y="4005"/>
                  </a:cubicBezTo>
                  <a:lnTo>
                    <a:pt x="2275" y="4005"/>
                  </a:lnTo>
                  <a:cubicBezTo>
                    <a:pt x="1760" y="4005"/>
                    <a:pt x="1376" y="3843"/>
                    <a:pt x="1092" y="3621"/>
                  </a:cubicBezTo>
                  <a:cubicBezTo>
                    <a:pt x="646" y="3267"/>
                    <a:pt x="385" y="2691"/>
                    <a:pt x="262" y="2145"/>
                  </a:cubicBezTo>
                  <a:cubicBezTo>
                    <a:pt x="131" y="1599"/>
                    <a:pt x="100" y="1092"/>
                    <a:pt x="100" y="831"/>
                  </a:cubicBezTo>
                  <a:lnTo>
                    <a:pt x="100" y="677"/>
                  </a:lnTo>
                  <a:cubicBezTo>
                    <a:pt x="100" y="639"/>
                    <a:pt x="131" y="608"/>
                    <a:pt x="131" y="608"/>
                  </a:cubicBezTo>
                  <a:lnTo>
                    <a:pt x="31" y="608"/>
                  </a:lnTo>
                  <a:cubicBezTo>
                    <a:pt x="31" y="608"/>
                    <a:pt x="0" y="708"/>
                    <a:pt x="0" y="831"/>
                  </a:cubicBezTo>
                  <a:cubicBezTo>
                    <a:pt x="0" y="1184"/>
                    <a:pt x="69" y="1984"/>
                    <a:pt x="354" y="2721"/>
                  </a:cubicBezTo>
                  <a:cubicBezTo>
                    <a:pt x="515" y="3075"/>
                    <a:pt x="707" y="3428"/>
                    <a:pt x="1030" y="3682"/>
                  </a:cubicBezTo>
                  <a:cubicBezTo>
                    <a:pt x="1345" y="3943"/>
                    <a:pt x="1729" y="4097"/>
                    <a:pt x="2275" y="4097"/>
                  </a:cubicBezTo>
                  <a:lnTo>
                    <a:pt x="2437" y="4097"/>
                  </a:lnTo>
                  <a:cubicBezTo>
                    <a:pt x="2852" y="4066"/>
                    <a:pt x="3336" y="3843"/>
                    <a:pt x="3843" y="3521"/>
                  </a:cubicBezTo>
                  <a:cubicBezTo>
                    <a:pt x="4642" y="3044"/>
                    <a:pt x="5511" y="2337"/>
                    <a:pt x="6248" y="1699"/>
                  </a:cubicBezTo>
                  <a:cubicBezTo>
                    <a:pt x="6986" y="1023"/>
                    <a:pt x="7624" y="416"/>
                    <a:pt x="7947" y="131"/>
                  </a:cubicBezTo>
                  <a:cubicBezTo>
                    <a:pt x="7978" y="131"/>
                    <a:pt x="8039" y="101"/>
                    <a:pt x="8070" y="101"/>
                  </a:cubicBezTo>
                  <a:cubicBezTo>
                    <a:pt x="8139" y="101"/>
                    <a:pt x="8201" y="131"/>
                    <a:pt x="8231" y="193"/>
                  </a:cubicBezTo>
                  <a:lnTo>
                    <a:pt x="10475" y="5319"/>
                  </a:lnTo>
                  <a:lnTo>
                    <a:pt x="10568" y="5288"/>
                  </a:lnTo>
                  <a:lnTo>
                    <a:pt x="8331" y="162"/>
                  </a:lnTo>
                  <a:cubicBezTo>
                    <a:pt x="8262" y="62"/>
                    <a:pt x="8170" y="1"/>
                    <a:pt x="8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4826823" y="4656412"/>
              <a:ext cx="49406" cy="43836"/>
            </a:xfrm>
            <a:custGeom>
              <a:rect b="b" l="l" r="r" t="t"/>
              <a:pathLst>
                <a:path extrusionOk="0" h="1023" w="1153">
                  <a:moveTo>
                    <a:pt x="1053" y="0"/>
                  </a:moveTo>
                  <a:cubicBezTo>
                    <a:pt x="1022" y="385"/>
                    <a:pt x="769" y="638"/>
                    <a:pt x="507" y="769"/>
                  </a:cubicBezTo>
                  <a:cubicBezTo>
                    <a:pt x="384" y="830"/>
                    <a:pt x="254" y="861"/>
                    <a:pt x="162" y="900"/>
                  </a:cubicBezTo>
                  <a:cubicBezTo>
                    <a:pt x="92" y="900"/>
                    <a:pt x="62" y="930"/>
                    <a:pt x="31" y="930"/>
                  </a:cubicBezTo>
                  <a:lnTo>
                    <a:pt x="0" y="930"/>
                  </a:lnTo>
                  <a:lnTo>
                    <a:pt x="0" y="1023"/>
                  </a:lnTo>
                  <a:cubicBezTo>
                    <a:pt x="0" y="1023"/>
                    <a:pt x="254" y="992"/>
                    <a:pt x="546" y="830"/>
                  </a:cubicBezTo>
                  <a:cubicBezTo>
                    <a:pt x="830" y="707"/>
                    <a:pt x="1122" y="446"/>
                    <a:pt x="1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5237153" y="4795032"/>
              <a:ext cx="146590" cy="46492"/>
            </a:xfrm>
            <a:custGeom>
              <a:rect b="b" l="l" r="r" t="t"/>
              <a:pathLst>
                <a:path extrusionOk="0" h="1085" w="3421">
                  <a:moveTo>
                    <a:pt x="3389" y="1"/>
                  </a:moveTo>
                  <a:lnTo>
                    <a:pt x="0" y="992"/>
                  </a:lnTo>
                  <a:lnTo>
                    <a:pt x="31" y="1085"/>
                  </a:lnTo>
                  <a:lnTo>
                    <a:pt x="3420" y="93"/>
                  </a:lnTo>
                  <a:lnTo>
                    <a:pt x="3389" y="1"/>
                  </a:lnTo>
                  <a:close/>
                </a:path>
              </a:pathLst>
            </a:custGeom>
            <a:solidFill>
              <a:srgbClr val="3040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5500593" y="4734442"/>
              <a:ext cx="104125" cy="111367"/>
            </a:xfrm>
            <a:custGeom>
              <a:rect b="b" l="l" r="r" t="t"/>
              <a:pathLst>
                <a:path extrusionOk="0" h="2599" w="2430">
                  <a:moveTo>
                    <a:pt x="2337" y="1"/>
                  </a:moveTo>
                  <a:lnTo>
                    <a:pt x="0" y="2537"/>
                  </a:lnTo>
                  <a:lnTo>
                    <a:pt x="62" y="2598"/>
                  </a:lnTo>
                  <a:lnTo>
                    <a:pt x="2429" y="70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4296942" y="3525856"/>
              <a:ext cx="15169" cy="31238"/>
            </a:xfrm>
            <a:custGeom>
              <a:rect b="b" l="l" r="r" t="t"/>
              <a:pathLst>
                <a:path extrusionOk="0" h="729" w="354">
                  <a:moveTo>
                    <a:pt x="131" y="1"/>
                  </a:moveTo>
                  <a:cubicBezTo>
                    <a:pt x="100" y="1"/>
                    <a:pt x="39" y="32"/>
                    <a:pt x="0" y="93"/>
                  </a:cubicBezTo>
                  <a:lnTo>
                    <a:pt x="0" y="700"/>
                  </a:lnTo>
                  <a:cubicBezTo>
                    <a:pt x="37" y="720"/>
                    <a:pt x="74" y="728"/>
                    <a:pt x="110" y="728"/>
                  </a:cubicBezTo>
                  <a:cubicBezTo>
                    <a:pt x="200" y="728"/>
                    <a:pt x="279" y="674"/>
                    <a:pt x="323" y="608"/>
                  </a:cubicBezTo>
                  <a:cubicBezTo>
                    <a:pt x="354" y="508"/>
                    <a:pt x="354" y="447"/>
                    <a:pt x="354" y="385"/>
                  </a:cubicBezTo>
                  <a:cubicBezTo>
                    <a:pt x="354" y="285"/>
                    <a:pt x="354" y="224"/>
                    <a:pt x="323" y="155"/>
                  </a:cubicBezTo>
                  <a:cubicBezTo>
                    <a:pt x="292" y="62"/>
                    <a:pt x="231" y="32"/>
                    <a:pt x="131" y="1"/>
                  </a:cubicBezTo>
                  <a:close/>
                </a:path>
              </a:pathLst>
            </a:custGeom>
            <a:solidFill>
              <a:srgbClr val="F9BB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4208028" y="3477993"/>
              <a:ext cx="107082" cy="117195"/>
            </a:xfrm>
            <a:custGeom>
              <a:rect b="b" l="l" r="r" t="t"/>
              <a:pathLst>
                <a:path extrusionOk="0" h="2735" w="2499">
                  <a:moveTo>
                    <a:pt x="1511" y="0"/>
                  </a:moveTo>
                  <a:cubicBezTo>
                    <a:pt x="887" y="0"/>
                    <a:pt x="0" y="415"/>
                    <a:pt x="0" y="987"/>
                  </a:cubicBezTo>
                  <a:cubicBezTo>
                    <a:pt x="0" y="1272"/>
                    <a:pt x="254" y="2394"/>
                    <a:pt x="577" y="2586"/>
                  </a:cubicBezTo>
                  <a:cubicBezTo>
                    <a:pt x="720" y="2683"/>
                    <a:pt x="934" y="2735"/>
                    <a:pt x="1165" y="2735"/>
                  </a:cubicBezTo>
                  <a:cubicBezTo>
                    <a:pt x="1555" y="2735"/>
                    <a:pt x="1996" y="2589"/>
                    <a:pt x="2237" y="2271"/>
                  </a:cubicBezTo>
                  <a:cubicBezTo>
                    <a:pt x="2498" y="1917"/>
                    <a:pt x="2014" y="157"/>
                    <a:pt x="2014" y="157"/>
                  </a:cubicBezTo>
                  <a:cubicBezTo>
                    <a:pt x="1908" y="49"/>
                    <a:pt x="1725" y="0"/>
                    <a:pt x="1511" y="0"/>
                  </a:cubicBez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4187289" y="3524228"/>
              <a:ext cx="98812" cy="139991"/>
            </a:xfrm>
            <a:custGeom>
              <a:rect b="b" l="l" r="r" t="t"/>
              <a:pathLst>
                <a:path extrusionOk="0" h="3267" w="2306">
                  <a:moveTo>
                    <a:pt x="830" y="0"/>
                  </a:moveTo>
                  <a:lnTo>
                    <a:pt x="192" y="1123"/>
                  </a:lnTo>
                  <a:lnTo>
                    <a:pt x="0" y="2660"/>
                  </a:lnTo>
                  <a:cubicBezTo>
                    <a:pt x="0" y="2660"/>
                    <a:pt x="577" y="3267"/>
                    <a:pt x="1445" y="3267"/>
                  </a:cubicBezTo>
                  <a:cubicBezTo>
                    <a:pt x="2306" y="3267"/>
                    <a:pt x="2306" y="2690"/>
                    <a:pt x="2306" y="2690"/>
                  </a:cubicBezTo>
                  <a:lnTo>
                    <a:pt x="2144" y="138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4169506" y="3446198"/>
              <a:ext cx="135706" cy="126150"/>
            </a:xfrm>
            <a:custGeom>
              <a:rect b="b" l="l" r="r" t="t"/>
              <a:pathLst>
                <a:path extrusionOk="0" h="2944" w="3167">
                  <a:moveTo>
                    <a:pt x="1891" y="0"/>
                  </a:moveTo>
                  <a:cubicBezTo>
                    <a:pt x="1629" y="0"/>
                    <a:pt x="1407" y="0"/>
                    <a:pt x="1184" y="131"/>
                  </a:cubicBezTo>
                  <a:cubicBezTo>
                    <a:pt x="961" y="223"/>
                    <a:pt x="638" y="446"/>
                    <a:pt x="638" y="707"/>
                  </a:cubicBezTo>
                  <a:cubicBezTo>
                    <a:pt x="323" y="799"/>
                    <a:pt x="0" y="1406"/>
                    <a:pt x="162" y="2083"/>
                  </a:cubicBezTo>
                  <a:cubicBezTo>
                    <a:pt x="285" y="2436"/>
                    <a:pt x="354" y="2821"/>
                    <a:pt x="607" y="2944"/>
                  </a:cubicBezTo>
                  <a:cubicBezTo>
                    <a:pt x="961" y="2821"/>
                    <a:pt x="1184" y="2436"/>
                    <a:pt x="1245" y="2336"/>
                  </a:cubicBezTo>
                  <a:cubicBezTo>
                    <a:pt x="1376" y="2175"/>
                    <a:pt x="1407" y="1891"/>
                    <a:pt x="1407" y="1668"/>
                  </a:cubicBezTo>
                  <a:lnTo>
                    <a:pt x="1407" y="1376"/>
                  </a:lnTo>
                  <a:cubicBezTo>
                    <a:pt x="1407" y="1346"/>
                    <a:pt x="1407" y="1162"/>
                    <a:pt x="1378" y="1153"/>
                  </a:cubicBezTo>
                  <a:lnTo>
                    <a:pt x="1378" y="1153"/>
                  </a:lnTo>
                  <a:cubicBezTo>
                    <a:pt x="1681" y="1198"/>
                    <a:pt x="2005" y="1226"/>
                    <a:pt x="2331" y="1226"/>
                  </a:cubicBezTo>
                  <a:cubicBezTo>
                    <a:pt x="2451" y="1226"/>
                    <a:pt x="2571" y="1223"/>
                    <a:pt x="2690" y="1214"/>
                  </a:cubicBezTo>
                  <a:cubicBezTo>
                    <a:pt x="2821" y="1214"/>
                    <a:pt x="2944" y="1184"/>
                    <a:pt x="3074" y="1122"/>
                  </a:cubicBezTo>
                  <a:cubicBezTo>
                    <a:pt x="3167" y="1053"/>
                    <a:pt x="3167" y="62"/>
                    <a:pt x="1891" y="0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4216256" y="3562750"/>
              <a:ext cx="64275" cy="34280"/>
            </a:xfrm>
            <a:custGeom>
              <a:rect b="b" l="l" r="r" t="t"/>
              <a:pathLst>
                <a:path extrusionOk="0" h="800" w="1500">
                  <a:moveTo>
                    <a:pt x="93" y="1"/>
                  </a:moveTo>
                  <a:lnTo>
                    <a:pt x="0" y="31"/>
                  </a:lnTo>
                  <a:cubicBezTo>
                    <a:pt x="0" y="31"/>
                    <a:pt x="31" y="131"/>
                    <a:pt x="93" y="254"/>
                  </a:cubicBezTo>
                  <a:cubicBezTo>
                    <a:pt x="193" y="385"/>
                    <a:pt x="285" y="546"/>
                    <a:pt x="477" y="639"/>
                  </a:cubicBezTo>
                  <a:cubicBezTo>
                    <a:pt x="669" y="769"/>
                    <a:pt x="923" y="800"/>
                    <a:pt x="1115" y="800"/>
                  </a:cubicBezTo>
                  <a:cubicBezTo>
                    <a:pt x="1345" y="800"/>
                    <a:pt x="1499" y="769"/>
                    <a:pt x="1499" y="738"/>
                  </a:cubicBezTo>
                  <a:lnTo>
                    <a:pt x="1499" y="677"/>
                  </a:lnTo>
                  <a:lnTo>
                    <a:pt x="1468" y="677"/>
                  </a:lnTo>
                  <a:cubicBezTo>
                    <a:pt x="1407" y="677"/>
                    <a:pt x="1276" y="708"/>
                    <a:pt x="1115" y="708"/>
                  </a:cubicBezTo>
                  <a:cubicBezTo>
                    <a:pt x="923" y="708"/>
                    <a:pt x="700" y="677"/>
                    <a:pt x="508" y="546"/>
                  </a:cubicBezTo>
                  <a:cubicBezTo>
                    <a:pt x="346" y="485"/>
                    <a:pt x="254" y="354"/>
                    <a:pt x="193" y="224"/>
                  </a:cubicBezTo>
                  <a:cubicBezTo>
                    <a:pt x="154" y="162"/>
                    <a:pt x="123" y="101"/>
                    <a:pt x="123" y="62"/>
                  </a:cubicBezTo>
                  <a:cubicBezTo>
                    <a:pt x="93" y="62"/>
                    <a:pt x="93" y="31"/>
                    <a:pt x="93" y="31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4200358" y="3533741"/>
              <a:ext cx="29438" cy="33552"/>
            </a:xfrm>
            <a:custGeom>
              <a:rect b="b" l="l" r="r" t="t"/>
              <a:pathLst>
                <a:path extrusionOk="0" h="783" w="687">
                  <a:moveTo>
                    <a:pt x="435" y="0"/>
                  </a:moveTo>
                  <a:cubicBezTo>
                    <a:pt x="423" y="0"/>
                    <a:pt x="412" y="3"/>
                    <a:pt x="402" y="9"/>
                  </a:cubicBezTo>
                  <a:cubicBezTo>
                    <a:pt x="302" y="9"/>
                    <a:pt x="241" y="40"/>
                    <a:pt x="210" y="101"/>
                  </a:cubicBezTo>
                  <a:cubicBezTo>
                    <a:pt x="0" y="340"/>
                    <a:pt x="185" y="783"/>
                    <a:pt x="503" y="783"/>
                  </a:cubicBezTo>
                  <a:cubicBezTo>
                    <a:pt x="522" y="783"/>
                    <a:pt x="543" y="781"/>
                    <a:pt x="564" y="778"/>
                  </a:cubicBezTo>
                  <a:cubicBezTo>
                    <a:pt x="687" y="778"/>
                    <a:pt x="656" y="616"/>
                    <a:pt x="656" y="616"/>
                  </a:cubicBezTo>
                  <a:lnTo>
                    <a:pt x="625" y="132"/>
                  </a:lnTo>
                  <a:cubicBezTo>
                    <a:pt x="599" y="80"/>
                    <a:pt x="502" y="0"/>
                    <a:pt x="435" y="0"/>
                  </a:cubicBez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4279159" y="3522900"/>
              <a:ext cx="15169" cy="30338"/>
            </a:xfrm>
            <a:custGeom>
              <a:rect b="b" l="l" r="r" t="t"/>
              <a:pathLst>
                <a:path extrusionOk="0" h="708" w="354">
                  <a:moveTo>
                    <a:pt x="100" y="1"/>
                  </a:moveTo>
                  <a:lnTo>
                    <a:pt x="31" y="31"/>
                  </a:lnTo>
                  <a:cubicBezTo>
                    <a:pt x="31" y="31"/>
                    <a:pt x="70" y="70"/>
                    <a:pt x="70" y="101"/>
                  </a:cubicBezTo>
                  <a:cubicBezTo>
                    <a:pt x="131" y="162"/>
                    <a:pt x="162" y="224"/>
                    <a:pt x="193" y="323"/>
                  </a:cubicBezTo>
                  <a:cubicBezTo>
                    <a:pt x="262" y="416"/>
                    <a:pt x="292" y="485"/>
                    <a:pt x="292" y="516"/>
                  </a:cubicBezTo>
                  <a:lnTo>
                    <a:pt x="292" y="546"/>
                  </a:lnTo>
                  <a:cubicBezTo>
                    <a:pt x="292" y="546"/>
                    <a:pt x="262" y="577"/>
                    <a:pt x="223" y="577"/>
                  </a:cubicBezTo>
                  <a:cubicBezTo>
                    <a:pt x="193" y="608"/>
                    <a:pt x="131" y="608"/>
                    <a:pt x="100" y="646"/>
                  </a:cubicBezTo>
                  <a:lnTo>
                    <a:pt x="0" y="646"/>
                  </a:lnTo>
                  <a:lnTo>
                    <a:pt x="0" y="708"/>
                  </a:lnTo>
                  <a:cubicBezTo>
                    <a:pt x="0" y="708"/>
                    <a:pt x="100" y="708"/>
                    <a:pt x="162" y="677"/>
                  </a:cubicBezTo>
                  <a:cubicBezTo>
                    <a:pt x="193" y="677"/>
                    <a:pt x="223" y="677"/>
                    <a:pt x="262" y="646"/>
                  </a:cubicBezTo>
                  <a:cubicBezTo>
                    <a:pt x="292" y="608"/>
                    <a:pt x="323" y="608"/>
                    <a:pt x="354" y="546"/>
                  </a:cubicBezTo>
                  <a:lnTo>
                    <a:pt x="354" y="516"/>
                  </a:lnTo>
                  <a:cubicBezTo>
                    <a:pt x="354" y="485"/>
                    <a:pt x="323" y="454"/>
                    <a:pt x="292" y="385"/>
                  </a:cubicBezTo>
                  <a:cubicBezTo>
                    <a:pt x="223" y="224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4261376" y="3557137"/>
              <a:ext cx="35608" cy="18768"/>
            </a:xfrm>
            <a:custGeom>
              <a:rect b="b" l="l" r="r" t="t"/>
              <a:pathLst>
                <a:path extrusionOk="0" h="438" w="831">
                  <a:moveTo>
                    <a:pt x="738" y="1"/>
                  </a:moveTo>
                  <a:lnTo>
                    <a:pt x="0" y="132"/>
                  </a:lnTo>
                  <a:cubicBezTo>
                    <a:pt x="0" y="132"/>
                    <a:pt x="105" y="438"/>
                    <a:pt x="422" y="438"/>
                  </a:cubicBezTo>
                  <a:cubicBezTo>
                    <a:pt x="460" y="438"/>
                    <a:pt x="502" y="434"/>
                    <a:pt x="546" y="424"/>
                  </a:cubicBezTo>
                  <a:cubicBezTo>
                    <a:pt x="830" y="355"/>
                    <a:pt x="738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4291671" y="3517286"/>
              <a:ext cx="5313" cy="7884"/>
            </a:xfrm>
            <a:custGeom>
              <a:rect b="b" l="l" r="r" t="t"/>
              <a:pathLst>
                <a:path extrusionOk="0" h="184" w="124">
                  <a:moveTo>
                    <a:pt x="45" y="1"/>
                  </a:moveTo>
                  <a:cubicBezTo>
                    <a:pt x="22" y="1"/>
                    <a:pt x="0" y="21"/>
                    <a:pt x="0" y="39"/>
                  </a:cubicBezTo>
                  <a:cubicBezTo>
                    <a:pt x="0" y="70"/>
                    <a:pt x="0" y="101"/>
                    <a:pt x="31" y="132"/>
                  </a:cubicBezTo>
                  <a:cubicBezTo>
                    <a:pt x="31" y="166"/>
                    <a:pt x="54" y="184"/>
                    <a:pt x="77" y="184"/>
                  </a:cubicBezTo>
                  <a:cubicBezTo>
                    <a:pt x="100" y="184"/>
                    <a:pt x="123" y="166"/>
                    <a:pt x="123" y="132"/>
                  </a:cubicBezTo>
                  <a:cubicBezTo>
                    <a:pt x="93" y="101"/>
                    <a:pt x="93" y="70"/>
                    <a:pt x="93" y="39"/>
                  </a:cubicBezTo>
                  <a:cubicBezTo>
                    <a:pt x="80" y="11"/>
                    <a:pt x="62" y="1"/>
                    <a:pt x="45" y="1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4283444" y="3506445"/>
              <a:ext cx="15169" cy="5656"/>
            </a:xfrm>
            <a:custGeom>
              <a:rect b="b" l="l" r="r" t="t"/>
              <a:pathLst>
                <a:path extrusionOk="0" h="132" w="354">
                  <a:moveTo>
                    <a:pt x="192" y="0"/>
                  </a:moveTo>
                  <a:cubicBezTo>
                    <a:pt x="62" y="0"/>
                    <a:pt x="0" y="100"/>
                    <a:pt x="0" y="100"/>
                  </a:cubicBezTo>
                  <a:cubicBezTo>
                    <a:pt x="0" y="100"/>
                    <a:pt x="0" y="131"/>
                    <a:pt x="31" y="131"/>
                  </a:cubicBezTo>
                  <a:lnTo>
                    <a:pt x="62" y="131"/>
                  </a:lnTo>
                  <a:cubicBezTo>
                    <a:pt x="62" y="100"/>
                    <a:pt x="123" y="70"/>
                    <a:pt x="192" y="70"/>
                  </a:cubicBezTo>
                  <a:cubicBezTo>
                    <a:pt x="223" y="70"/>
                    <a:pt x="254" y="70"/>
                    <a:pt x="285" y="100"/>
                  </a:cubicBezTo>
                  <a:lnTo>
                    <a:pt x="354" y="100"/>
                  </a:lnTo>
                  <a:cubicBezTo>
                    <a:pt x="354" y="70"/>
                    <a:pt x="354" y="70"/>
                    <a:pt x="315" y="31"/>
                  </a:cubicBezTo>
                  <a:cubicBezTo>
                    <a:pt x="285" y="0"/>
                    <a:pt x="223" y="0"/>
                    <a:pt x="192" y="0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4254992" y="3525514"/>
              <a:ext cx="5913" cy="8656"/>
            </a:xfrm>
            <a:custGeom>
              <a:rect b="b" l="l" r="r" t="t"/>
              <a:pathLst>
                <a:path extrusionOk="0" h="202" w="138">
                  <a:moveTo>
                    <a:pt x="53" y="1"/>
                  </a:moveTo>
                  <a:cubicBezTo>
                    <a:pt x="28" y="1"/>
                    <a:pt x="1" y="22"/>
                    <a:pt x="19" y="40"/>
                  </a:cubicBezTo>
                  <a:lnTo>
                    <a:pt x="19" y="163"/>
                  </a:lnTo>
                  <a:cubicBezTo>
                    <a:pt x="19" y="190"/>
                    <a:pt x="39" y="202"/>
                    <a:pt x="62" y="202"/>
                  </a:cubicBezTo>
                  <a:cubicBezTo>
                    <a:pt x="97" y="202"/>
                    <a:pt x="137" y="174"/>
                    <a:pt x="119" y="132"/>
                  </a:cubicBezTo>
                  <a:cubicBezTo>
                    <a:pt x="119" y="101"/>
                    <a:pt x="119" y="70"/>
                    <a:pt x="88" y="40"/>
                  </a:cubicBezTo>
                  <a:cubicBezTo>
                    <a:pt x="88" y="11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4243594" y="3513344"/>
              <a:ext cx="17826" cy="9298"/>
            </a:xfrm>
            <a:custGeom>
              <a:rect b="b" l="l" r="r" t="t"/>
              <a:pathLst>
                <a:path extrusionOk="0" h="217" w="416">
                  <a:moveTo>
                    <a:pt x="323" y="1"/>
                  </a:moveTo>
                  <a:cubicBezTo>
                    <a:pt x="254" y="1"/>
                    <a:pt x="131" y="1"/>
                    <a:pt x="0" y="162"/>
                  </a:cubicBezTo>
                  <a:lnTo>
                    <a:pt x="0" y="193"/>
                  </a:lnTo>
                  <a:cubicBezTo>
                    <a:pt x="16" y="208"/>
                    <a:pt x="23" y="216"/>
                    <a:pt x="31" y="216"/>
                  </a:cubicBezTo>
                  <a:cubicBezTo>
                    <a:pt x="39" y="216"/>
                    <a:pt x="46" y="208"/>
                    <a:pt x="62" y="193"/>
                  </a:cubicBezTo>
                  <a:cubicBezTo>
                    <a:pt x="162" y="62"/>
                    <a:pt x="254" y="62"/>
                    <a:pt x="323" y="62"/>
                  </a:cubicBezTo>
                  <a:lnTo>
                    <a:pt x="385" y="62"/>
                  </a:lnTo>
                  <a:cubicBezTo>
                    <a:pt x="415" y="62"/>
                    <a:pt x="415" y="62"/>
                    <a:pt x="415" y="32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4309454" y="4703161"/>
              <a:ext cx="208508" cy="211165"/>
            </a:xfrm>
            <a:custGeom>
              <a:rect b="b" l="l" r="r" t="t"/>
              <a:pathLst>
                <a:path extrusionOk="0" h="4928" w="4866">
                  <a:moveTo>
                    <a:pt x="2690" y="1"/>
                  </a:moveTo>
                  <a:lnTo>
                    <a:pt x="0" y="285"/>
                  </a:lnTo>
                  <a:lnTo>
                    <a:pt x="354" y="3805"/>
                  </a:lnTo>
                  <a:lnTo>
                    <a:pt x="323" y="4927"/>
                  </a:lnTo>
                  <a:lnTo>
                    <a:pt x="4673" y="4896"/>
                  </a:lnTo>
                  <a:cubicBezTo>
                    <a:pt x="4804" y="4896"/>
                    <a:pt x="4865" y="4835"/>
                    <a:pt x="4865" y="4704"/>
                  </a:cubicBezTo>
                  <a:cubicBezTo>
                    <a:pt x="4865" y="4643"/>
                    <a:pt x="4835" y="4543"/>
                    <a:pt x="4773" y="4543"/>
                  </a:cubicBezTo>
                  <a:lnTo>
                    <a:pt x="2882" y="3682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4313396" y="4860935"/>
              <a:ext cx="215750" cy="72802"/>
            </a:xfrm>
            <a:custGeom>
              <a:rect b="b" l="l" r="r" t="t"/>
              <a:pathLst>
                <a:path extrusionOk="0" h="1699" w="5035">
                  <a:moveTo>
                    <a:pt x="2790" y="0"/>
                  </a:moveTo>
                  <a:cubicBezTo>
                    <a:pt x="2357" y="172"/>
                    <a:pt x="1880" y="225"/>
                    <a:pt x="1459" y="225"/>
                  </a:cubicBezTo>
                  <a:cubicBezTo>
                    <a:pt x="791" y="225"/>
                    <a:pt x="262" y="92"/>
                    <a:pt x="262" y="92"/>
                  </a:cubicBezTo>
                  <a:lnTo>
                    <a:pt x="1" y="1599"/>
                  </a:lnTo>
                  <a:cubicBezTo>
                    <a:pt x="1" y="1629"/>
                    <a:pt x="39" y="1698"/>
                    <a:pt x="101" y="1698"/>
                  </a:cubicBezTo>
                  <a:lnTo>
                    <a:pt x="4935" y="1698"/>
                  </a:lnTo>
                  <a:cubicBezTo>
                    <a:pt x="5035" y="1698"/>
                    <a:pt x="4965" y="1184"/>
                    <a:pt x="4965" y="1184"/>
                  </a:cubicBezTo>
                  <a:cubicBezTo>
                    <a:pt x="4935" y="1022"/>
                    <a:pt x="4842" y="892"/>
                    <a:pt x="4773" y="83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4436889" y="4862221"/>
              <a:ext cx="15212" cy="23439"/>
            </a:xfrm>
            <a:custGeom>
              <a:rect b="b" l="l" r="r" t="t"/>
              <a:pathLst>
                <a:path extrusionOk="0" h="547" w="355">
                  <a:moveTo>
                    <a:pt x="293" y="1"/>
                  </a:moveTo>
                  <a:cubicBezTo>
                    <a:pt x="162" y="162"/>
                    <a:pt x="70" y="324"/>
                    <a:pt x="1" y="477"/>
                  </a:cubicBezTo>
                  <a:lnTo>
                    <a:pt x="101" y="546"/>
                  </a:lnTo>
                  <a:cubicBezTo>
                    <a:pt x="162" y="354"/>
                    <a:pt x="262" y="224"/>
                    <a:pt x="354" y="62"/>
                  </a:cubicBezTo>
                  <a:lnTo>
                    <a:pt x="293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4449401" y="4869162"/>
              <a:ext cx="13883" cy="19111"/>
            </a:xfrm>
            <a:custGeom>
              <a:rect b="b" l="l" r="r" t="t"/>
              <a:pathLst>
                <a:path extrusionOk="0" h="446" w="324">
                  <a:moveTo>
                    <a:pt x="254" y="0"/>
                  </a:moveTo>
                  <a:cubicBezTo>
                    <a:pt x="131" y="162"/>
                    <a:pt x="93" y="254"/>
                    <a:pt x="1" y="415"/>
                  </a:cubicBezTo>
                  <a:lnTo>
                    <a:pt x="93" y="446"/>
                  </a:lnTo>
                  <a:cubicBezTo>
                    <a:pt x="162" y="284"/>
                    <a:pt x="224" y="223"/>
                    <a:pt x="324" y="62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4458957" y="4873105"/>
              <a:ext cx="13883" cy="19454"/>
            </a:xfrm>
            <a:custGeom>
              <a:rect b="b" l="l" r="r" t="t"/>
              <a:pathLst>
                <a:path extrusionOk="0" h="454" w="324">
                  <a:moveTo>
                    <a:pt x="223" y="0"/>
                  </a:moveTo>
                  <a:cubicBezTo>
                    <a:pt x="162" y="131"/>
                    <a:pt x="62" y="292"/>
                    <a:pt x="1" y="385"/>
                  </a:cubicBezTo>
                  <a:lnTo>
                    <a:pt x="101" y="454"/>
                  </a:lnTo>
                  <a:cubicBezTo>
                    <a:pt x="162" y="323"/>
                    <a:pt x="223" y="162"/>
                    <a:pt x="323" y="70"/>
                  </a:cubicBezTo>
                  <a:lnTo>
                    <a:pt x="223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4315067" y="4915569"/>
              <a:ext cx="212450" cy="5656"/>
            </a:xfrm>
            <a:custGeom>
              <a:rect b="b" l="l" r="r" t="t"/>
              <a:pathLst>
                <a:path extrusionOk="0" h="132" w="4958">
                  <a:moveTo>
                    <a:pt x="4957" y="1"/>
                  </a:moveTo>
                  <a:lnTo>
                    <a:pt x="0" y="39"/>
                  </a:lnTo>
                  <a:lnTo>
                    <a:pt x="0" y="131"/>
                  </a:lnTo>
                  <a:lnTo>
                    <a:pt x="4957" y="101"/>
                  </a:lnTo>
                  <a:lnTo>
                    <a:pt x="4957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4320338" y="4885617"/>
              <a:ext cx="56348" cy="32952"/>
            </a:xfrm>
            <a:custGeom>
              <a:rect b="b" l="l" r="r" t="t"/>
              <a:pathLst>
                <a:path extrusionOk="0" h="769" w="1315">
                  <a:moveTo>
                    <a:pt x="0" y="0"/>
                  </a:moveTo>
                  <a:lnTo>
                    <a:pt x="0" y="93"/>
                  </a:lnTo>
                  <a:lnTo>
                    <a:pt x="69" y="93"/>
                  </a:lnTo>
                  <a:cubicBezTo>
                    <a:pt x="161" y="93"/>
                    <a:pt x="453" y="123"/>
                    <a:pt x="707" y="223"/>
                  </a:cubicBezTo>
                  <a:cubicBezTo>
                    <a:pt x="838" y="285"/>
                    <a:pt x="961" y="354"/>
                    <a:pt x="1061" y="446"/>
                  </a:cubicBezTo>
                  <a:cubicBezTo>
                    <a:pt x="1153" y="546"/>
                    <a:pt x="1222" y="638"/>
                    <a:pt x="1222" y="769"/>
                  </a:cubicBezTo>
                  <a:lnTo>
                    <a:pt x="1314" y="769"/>
                  </a:lnTo>
                  <a:cubicBezTo>
                    <a:pt x="1284" y="577"/>
                    <a:pt x="1184" y="446"/>
                    <a:pt x="1061" y="316"/>
                  </a:cubicBezTo>
                  <a:cubicBezTo>
                    <a:pt x="868" y="162"/>
                    <a:pt x="607" y="93"/>
                    <a:pt x="384" y="31"/>
                  </a:cubicBezTo>
                  <a:cubicBezTo>
                    <a:pt x="16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4482353" y="4888231"/>
              <a:ext cx="19111" cy="30338"/>
            </a:xfrm>
            <a:custGeom>
              <a:rect b="b" l="l" r="r" t="t"/>
              <a:pathLst>
                <a:path extrusionOk="0" h="708" w="446">
                  <a:moveTo>
                    <a:pt x="385" y="1"/>
                  </a:moveTo>
                  <a:cubicBezTo>
                    <a:pt x="385" y="1"/>
                    <a:pt x="285" y="132"/>
                    <a:pt x="223" y="255"/>
                  </a:cubicBezTo>
                  <a:cubicBezTo>
                    <a:pt x="131" y="416"/>
                    <a:pt x="31" y="577"/>
                    <a:pt x="0" y="677"/>
                  </a:cubicBezTo>
                  <a:lnTo>
                    <a:pt x="92" y="708"/>
                  </a:lnTo>
                  <a:cubicBezTo>
                    <a:pt x="92" y="608"/>
                    <a:pt x="192" y="447"/>
                    <a:pt x="285" y="324"/>
                  </a:cubicBezTo>
                  <a:cubicBezTo>
                    <a:pt x="323" y="224"/>
                    <a:pt x="385" y="193"/>
                    <a:pt x="415" y="132"/>
                  </a:cubicBezTo>
                  <a:cubicBezTo>
                    <a:pt x="446" y="101"/>
                    <a:pt x="446" y="62"/>
                    <a:pt x="446" y="62"/>
                  </a:cubicBezTo>
                  <a:lnTo>
                    <a:pt x="385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4162565" y="3992193"/>
              <a:ext cx="295108" cy="848001"/>
            </a:xfrm>
            <a:custGeom>
              <a:rect b="b" l="l" r="r" t="t"/>
              <a:pathLst>
                <a:path extrusionOk="0" h="19790" w="6887">
                  <a:moveTo>
                    <a:pt x="1" y="0"/>
                  </a:moveTo>
                  <a:cubicBezTo>
                    <a:pt x="193" y="415"/>
                    <a:pt x="62" y="3366"/>
                    <a:pt x="1699" y="6087"/>
                  </a:cubicBezTo>
                  <a:cubicBezTo>
                    <a:pt x="2368" y="11851"/>
                    <a:pt x="3136" y="19790"/>
                    <a:pt x="3136" y="19790"/>
                  </a:cubicBezTo>
                  <a:lnTo>
                    <a:pt x="6887" y="19790"/>
                  </a:lnTo>
                  <a:cubicBezTo>
                    <a:pt x="6887" y="19790"/>
                    <a:pt x="6211" y="7078"/>
                    <a:pt x="5480" y="169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4249207" y="4217413"/>
              <a:ext cx="72459" cy="622782"/>
            </a:xfrm>
            <a:custGeom>
              <a:rect b="b" l="l" r="r" t="t"/>
              <a:pathLst>
                <a:path extrusionOk="0" h="14534" w="1691">
                  <a:moveTo>
                    <a:pt x="92" y="1"/>
                  </a:moveTo>
                  <a:lnTo>
                    <a:pt x="0" y="32"/>
                  </a:lnTo>
                  <a:cubicBezTo>
                    <a:pt x="315" y="2883"/>
                    <a:pt x="730" y="6533"/>
                    <a:pt x="1053" y="9446"/>
                  </a:cubicBezTo>
                  <a:cubicBezTo>
                    <a:pt x="1214" y="10883"/>
                    <a:pt x="1345" y="12167"/>
                    <a:pt x="1437" y="13097"/>
                  </a:cubicBezTo>
                  <a:cubicBezTo>
                    <a:pt x="1468" y="13542"/>
                    <a:pt x="1537" y="13896"/>
                    <a:pt x="1537" y="14150"/>
                  </a:cubicBezTo>
                  <a:cubicBezTo>
                    <a:pt x="1568" y="14411"/>
                    <a:pt x="1599" y="14534"/>
                    <a:pt x="1599" y="14534"/>
                  </a:cubicBezTo>
                  <a:lnTo>
                    <a:pt x="1691" y="14534"/>
                  </a:lnTo>
                  <a:cubicBezTo>
                    <a:pt x="1691" y="14534"/>
                    <a:pt x="769" y="5765"/>
                    <a:pt x="92" y="1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4043357" y="4703161"/>
              <a:ext cx="194668" cy="211165"/>
            </a:xfrm>
            <a:custGeom>
              <a:rect b="b" l="l" r="r" t="t"/>
              <a:pathLst>
                <a:path extrusionOk="0" h="4928" w="4543">
                  <a:moveTo>
                    <a:pt x="2883" y="1"/>
                  </a:moveTo>
                  <a:lnTo>
                    <a:pt x="193" y="285"/>
                  </a:lnTo>
                  <a:lnTo>
                    <a:pt x="31" y="3805"/>
                  </a:lnTo>
                  <a:lnTo>
                    <a:pt x="1" y="4927"/>
                  </a:lnTo>
                  <a:lnTo>
                    <a:pt x="4351" y="4896"/>
                  </a:lnTo>
                  <a:cubicBezTo>
                    <a:pt x="4481" y="4896"/>
                    <a:pt x="4543" y="4835"/>
                    <a:pt x="4543" y="4704"/>
                  </a:cubicBezTo>
                  <a:cubicBezTo>
                    <a:pt x="4543" y="4643"/>
                    <a:pt x="4512" y="4543"/>
                    <a:pt x="4420" y="4543"/>
                  </a:cubicBezTo>
                  <a:lnTo>
                    <a:pt x="2560" y="368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4033501" y="4860935"/>
              <a:ext cx="215707" cy="72802"/>
            </a:xfrm>
            <a:custGeom>
              <a:rect b="b" l="l" r="r" t="t"/>
              <a:pathLst>
                <a:path extrusionOk="0" h="1699" w="5034">
                  <a:moveTo>
                    <a:pt x="2759" y="0"/>
                  </a:moveTo>
                  <a:cubicBezTo>
                    <a:pt x="2337" y="172"/>
                    <a:pt x="1868" y="225"/>
                    <a:pt x="1451" y="225"/>
                  </a:cubicBezTo>
                  <a:cubicBezTo>
                    <a:pt x="790" y="225"/>
                    <a:pt x="261" y="92"/>
                    <a:pt x="261" y="92"/>
                  </a:cubicBezTo>
                  <a:lnTo>
                    <a:pt x="0" y="1599"/>
                  </a:lnTo>
                  <a:cubicBezTo>
                    <a:pt x="0" y="1629"/>
                    <a:pt x="39" y="1698"/>
                    <a:pt x="100" y="1698"/>
                  </a:cubicBezTo>
                  <a:lnTo>
                    <a:pt x="4934" y="1698"/>
                  </a:lnTo>
                  <a:cubicBezTo>
                    <a:pt x="5034" y="1698"/>
                    <a:pt x="4965" y="1184"/>
                    <a:pt x="4965" y="1184"/>
                  </a:cubicBezTo>
                  <a:cubicBezTo>
                    <a:pt x="4934" y="1022"/>
                    <a:pt x="4842" y="892"/>
                    <a:pt x="4773" y="830"/>
                  </a:cubicBezTo>
                  <a:lnTo>
                    <a:pt x="2759" y="0"/>
                  </a:lnTo>
                  <a:close/>
                </a:path>
              </a:pathLst>
            </a:custGeom>
            <a:solidFill>
              <a:srgbClr val="2122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4156994" y="4862221"/>
              <a:ext cx="15169" cy="23439"/>
            </a:xfrm>
            <a:custGeom>
              <a:rect b="b" l="l" r="r" t="t"/>
              <a:pathLst>
                <a:path extrusionOk="0" h="547" w="354">
                  <a:moveTo>
                    <a:pt x="292" y="1"/>
                  </a:moveTo>
                  <a:cubicBezTo>
                    <a:pt x="161" y="162"/>
                    <a:pt x="69" y="324"/>
                    <a:pt x="0" y="477"/>
                  </a:cubicBezTo>
                  <a:lnTo>
                    <a:pt x="100" y="546"/>
                  </a:lnTo>
                  <a:cubicBezTo>
                    <a:pt x="161" y="385"/>
                    <a:pt x="261" y="224"/>
                    <a:pt x="354" y="62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4169506" y="4869162"/>
              <a:ext cx="13841" cy="19111"/>
            </a:xfrm>
            <a:custGeom>
              <a:rect b="b" l="l" r="r" t="t"/>
              <a:pathLst>
                <a:path extrusionOk="0" h="446" w="323">
                  <a:moveTo>
                    <a:pt x="254" y="0"/>
                  </a:moveTo>
                  <a:cubicBezTo>
                    <a:pt x="131" y="162"/>
                    <a:pt x="62" y="254"/>
                    <a:pt x="0" y="415"/>
                  </a:cubicBezTo>
                  <a:lnTo>
                    <a:pt x="92" y="446"/>
                  </a:lnTo>
                  <a:cubicBezTo>
                    <a:pt x="162" y="284"/>
                    <a:pt x="192" y="223"/>
                    <a:pt x="323" y="62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4179062" y="4873105"/>
              <a:ext cx="13841" cy="19454"/>
            </a:xfrm>
            <a:custGeom>
              <a:rect b="b" l="l" r="r" t="t"/>
              <a:pathLst>
                <a:path extrusionOk="0" h="454" w="323">
                  <a:moveTo>
                    <a:pt x="223" y="0"/>
                  </a:moveTo>
                  <a:cubicBezTo>
                    <a:pt x="161" y="131"/>
                    <a:pt x="62" y="292"/>
                    <a:pt x="0" y="385"/>
                  </a:cubicBezTo>
                  <a:lnTo>
                    <a:pt x="100" y="454"/>
                  </a:lnTo>
                  <a:cubicBezTo>
                    <a:pt x="161" y="323"/>
                    <a:pt x="223" y="162"/>
                    <a:pt x="323" y="70"/>
                  </a:cubicBezTo>
                  <a:lnTo>
                    <a:pt x="223" y="0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4035129" y="4915569"/>
              <a:ext cx="212450" cy="5656"/>
            </a:xfrm>
            <a:custGeom>
              <a:rect b="b" l="l" r="r" t="t"/>
              <a:pathLst>
                <a:path extrusionOk="0" h="132" w="4958">
                  <a:moveTo>
                    <a:pt x="4958" y="1"/>
                  </a:moveTo>
                  <a:lnTo>
                    <a:pt x="1" y="39"/>
                  </a:lnTo>
                  <a:lnTo>
                    <a:pt x="1" y="131"/>
                  </a:lnTo>
                  <a:lnTo>
                    <a:pt x="4958" y="101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4040400" y="4885617"/>
              <a:ext cx="56348" cy="32952"/>
            </a:xfrm>
            <a:custGeom>
              <a:rect b="b" l="l" r="r" t="t"/>
              <a:pathLst>
                <a:path extrusionOk="0" h="769" w="1315">
                  <a:moveTo>
                    <a:pt x="0" y="0"/>
                  </a:moveTo>
                  <a:lnTo>
                    <a:pt x="0" y="93"/>
                  </a:lnTo>
                  <a:lnTo>
                    <a:pt x="31" y="93"/>
                  </a:lnTo>
                  <a:cubicBezTo>
                    <a:pt x="162" y="93"/>
                    <a:pt x="454" y="123"/>
                    <a:pt x="708" y="223"/>
                  </a:cubicBezTo>
                  <a:cubicBezTo>
                    <a:pt x="838" y="285"/>
                    <a:pt x="930" y="354"/>
                    <a:pt x="1030" y="446"/>
                  </a:cubicBezTo>
                  <a:cubicBezTo>
                    <a:pt x="1123" y="546"/>
                    <a:pt x="1184" y="638"/>
                    <a:pt x="1222" y="769"/>
                  </a:cubicBezTo>
                  <a:lnTo>
                    <a:pt x="1315" y="769"/>
                  </a:lnTo>
                  <a:cubicBezTo>
                    <a:pt x="1284" y="577"/>
                    <a:pt x="1184" y="446"/>
                    <a:pt x="1061" y="316"/>
                  </a:cubicBezTo>
                  <a:cubicBezTo>
                    <a:pt x="869" y="162"/>
                    <a:pt x="608" y="93"/>
                    <a:pt x="385" y="31"/>
                  </a:cubicBezTo>
                  <a:cubicBezTo>
                    <a:pt x="16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4201087" y="4888231"/>
              <a:ext cx="20482" cy="30338"/>
            </a:xfrm>
            <a:custGeom>
              <a:rect b="b" l="l" r="r" t="t"/>
              <a:pathLst>
                <a:path extrusionOk="0" h="708" w="478">
                  <a:moveTo>
                    <a:pt x="416" y="1"/>
                  </a:moveTo>
                  <a:cubicBezTo>
                    <a:pt x="416" y="1"/>
                    <a:pt x="316" y="132"/>
                    <a:pt x="224" y="255"/>
                  </a:cubicBezTo>
                  <a:cubicBezTo>
                    <a:pt x="162" y="416"/>
                    <a:pt x="62" y="577"/>
                    <a:pt x="1" y="677"/>
                  </a:cubicBezTo>
                  <a:lnTo>
                    <a:pt x="93" y="708"/>
                  </a:lnTo>
                  <a:cubicBezTo>
                    <a:pt x="124" y="608"/>
                    <a:pt x="224" y="447"/>
                    <a:pt x="316" y="324"/>
                  </a:cubicBezTo>
                  <a:cubicBezTo>
                    <a:pt x="354" y="224"/>
                    <a:pt x="416" y="193"/>
                    <a:pt x="447" y="132"/>
                  </a:cubicBezTo>
                  <a:cubicBezTo>
                    <a:pt x="477" y="101"/>
                    <a:pt x="477" y="62"/>
                    <a:pt x="477" y="6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4028231" y="4038943"/>
              <a:ext cx="241417" cy="801252"/>
            </a:xfrm>
            <a:custGeom>
              <a:rect b="b" l="l" r="r" t="t"/>
              <a:pathLst>
                <a:path extrusionOk="0" h="18699" w="5634">
                  <a:moveTo>
                    <a:pt x="5634" y="1"/>
                  </a:moveTo>
                  <a:lnTo>
                    <a:pt x="669" y="93"/>
                  </a:lnTo>
                  <a:cubicBezTo>
                    <a:pt x="577" y="1345"/>
                    <a:pt x="577" y="2852"/>
                    <a:pt x="769" y="4320"/>
                  </a:cubicBezTo>
                  <a:cubicBezTo>
                    <a:pt x="446" y="10791"/>
                    <a:pt x="0" y="18699"/>
                    <a:pt x="0" y="18699"/>
                  </a:cubicBezTo>
                  <a:lnTo>
                    <a:pt x="3743" y="18699"/>
                  </a:lnTo>
                  <a:cubicBezTo>
                    <a:pt x="3743" y="18699"/>
                    <a:pt x="5541" y="4358"/>
                    <a:pt x="5634" y="1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4052912" y="4042885"/>
              <a:ext cx="36937" cy="797310"/>
            </a:xfrm>
            <a:custGeom>
              <a:rect b="b" l="l" r="r" t="t"/>
              <a:pathLst>
                <a:path extrusionOk="0" h="18607" w="862">
                  <a:moveTo>
                    <a:pt x="669" y="1"/>
                  </a:moveTo>
                  <a:cubicBezTo>
                    <a:pt x="638" y="516"/>
                    <a:pt x="608" y="1061"/>
                    <a:pt x="608" y="1638"/>
                  </a:cubicBezTo>
                  <a:cubicBezTo>
                    <a:pt x="608" y="2468"/>
                    <a:pt x="669" y="3367"/>
                    <a:pt x="769" y="4228"/>
                  </a:cubicBezTo>
                  <a:cubicBezTo>
                    <a:pt x="608" y="7463"/>
                    <a:pt x="416" y="11052"/>
                    <a:pt x="254" y="13834"/>
                  </a:cubicBezTo>
                  <a:cubicBezTo>
                    <a:pt x="193" y="15248"/>
                    <a:pt x="123" y="16432"/>
                    <a:pt x="93" y="17262"/>
                  </a:cubicBezTo>
                  <a:cubicBezTo>
                    <a:pt x="62" y="17677"/>
                    <a:pt x="31" y="18030"/>
                    <a:pt x="31" y="18253"/>
                  </a:cubicBezTo>
                  <a:cubicBezTo>
                    <a:pt x="31" y="18484"/>
                    <a:pt x="1" y="18607"/>
                    <a:pt x="1" y="18607"/>
                  </a:cubicBezTo>
                  <a:lnTo>
                    <a:pt x="93" y="18607"/>
                  </a:lnTo>
                  <a:cubicBezTo>
                    <a:pt x="93" y="18607"/>
                    <a:pt x="546" y="10699"/>
                    <a:pt x="861" y="4228"/>
                  </a:cubicBezTo>
                  <a:cubicBezTo>
                    <a:pt x="769" y="3336"/>
                    <a:pt x="700" y="2468"/>
                    <a:pt x="700" y="1638"/>
                  </a:cubicBezTo>
                  <a:cubicBezTo>
                    <a:pt x="700" y="1061"/>
                    <a:pt x="738" y="516"/>
                    <a:pt x="769" y="39"/>
                  </a:cubicBezTo>
                  <a:lnTo>
                    <a:pt x="669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4243594" y="4077465"/>
              <a:ext cx="28667" cy="263485"/>
            </a:xfrm>
            <a:custGeom>
              <a:rect b="b" l="l" r="r" t="t"/>
              <a:pathLst>
                <a:path extrusionOk="0" h="6149" w="669">
                  <a:moveTo>
                    <a:pt x="577" y="1"/>
                  </a:moveTo>
                  <a:cubicBezTo>
                    <a:pt x="546" y="831"/>
                    <a:pt x="415" y="2368"/>
                    <a:pt x="254" y="3682"/>
                  </a:cubicBezTo>
                  <a:cubicBezTo>
                    <a:pt x="192" y="4351"/>
                    <a:pt x="131" y="4958"/>
                    <a:pt x="93" y="5411"/>
                  </a:cubicBezTo>
                  <a:cubicBezTo>
                    <a:pt x="62" y="5634"/>
                    <a:pt x="31" y="5826"/>
                    <a:pt x="31" y="5957"/>
                  </a:cubicBezTo>
                  <a:cubicBezTo>
                    <a:pt x="0" y="6080"/>
                    <a:pt x="0" y="6149"/>
                    <a:pt x="0" y="6149"/>
                  </a:cubicBezTo>
                  <a:lnTo>
                    <a:pt x="93" y="6149"/>
                  </a:lnTo>
                  <a:cubicBezTo>
                    <a:pt x="93" y="6149"/>
                    <a:pt x="608" y="1661"/>
                    <a:pt x="669" y="1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4029516" y="4805916"/>
              <a:ext cx="163387" cy="4328"/>
            </a:xfrm>
            <a:custGeom>
              <a:rect b="b" l="l" r="r" t="t"/>
              <a:pathLst>
                <a:path extrusionOk="0" h="101" w="3813">
                  <a:moveTo>
                    <a:pt x="1" y="1"/>
                  </a:moveTo>
                  <a:lnTo>
                    <a:pt x="1" y="100"/>
                  </a:lnTo>
                  <a:lnTo>
                    <a:pt x="3813" y="100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4294285" y="4805916"/>
              <a:ext cx="162102" cy="4328"/>
            </a:xfrm>
            <a:custGeom>
              <a:rect b="b" l="l" r="r" t="t"/>
              <a:pathLst>
                <a:path extrusionOk="0" h="101" w="3783">
                  <a:moveTo>
                    <a:pt x="1" y="1"/>
                  </a:moveTo>
                  <a:lnTo>
                    <a:pt x="1" y="100"/>
                  </a:lnTo>
                  <a:lnTo>
                    <a:pt x="3782" y="100"/>
                  </a:lnTo>
                  <a:lnTo>
                    <a:pt x="3782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4081579" y="4092291"/>
              <a:ext cx="74131" cy="64575"/>
            </a:xfrm>
            <a:custGeom>
              <a:rect b="b" l="l" r="r" t="t"/>
              <a:pathLst>
                <a:path extrusionOk="0" h="1507" w="1730">
                  <a:moveTo>
                    <a:pt x="1637" y="1"/>
                  </a:moveTo>
                  <a:cubicBezTo>
                    <a:pt x="1376" y="677"/>
                    <a:pt x="1030" y="1030"/>
                    <a:pt x="707" y="1223"/>
                  </a:cubicBezTo>
                  <a:cubicBezTo>
                    <a:pt x="384" y="1415"/>
                    <a:pt x="131" y="1415"/>
                    <a:pt x="31" y="1415"/>
                  </a:cubicBezTo>
                  <a:lnTo>
                    <a:pt x="0" y="1507"/>
                  </a:lnTo>
                  <a:lnTo>
                    <a:pt x="31" y="1507"/>
                  </a:lnTo>
                  <a:cubicBezTo>
                    <a:pt x="131" y="1507"/>
                    <a:pt x="415" y="1507"/>
                    <a:pt x="769" y="1315"/>
                  </a:cubicBezTo>
                  <a:cubicBezTo>
                    <a:pt x="1091" y="1123"/>
                    <a:pt x="1476" y="738"/>
                    <a:pt x="1729" y="39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4262705" y="4081407"/>
              <a:ext cx="26053" cy="75459"/>
            </a:xfrm>
            <a:custGeom>
              <a:rect b="b" l="l" r="r" t="t"/>
              <a:pathLst>
                <a:path extrusionOk="0" h="1761" w="608">
                  <a:moveTo>
                    <a:pt x="515" y="1"/>
                  </a:moveTo>
                  <a:cubicBezTo>
                    <a:pt x="515" y="1"/>
                    <a:pt x="515" y="62"/>
                    <a:pt x="484" y="193"/>
                  </a:cubicBezTo>
                  <a:cubicBezTo>
                    <a:pt x="484" y="416"/>
                    <a:pt x="454" y="708"/>
                    <a:pt x="415" y="962"/>
                  </a:cubicBezTo>
                  <a:cubicBezTo>
                    <a:pt x="415" y="1092"/>
                    <a:pt x="415" y="1215"/>
                    <a:pt x="384" y="1315"/>
                  </a:cubicBezTo>
                  <a:lnTo>
                    <a:pt x="384" y="1446"/>
                  </a:lnTo>
                  <a:lnTo>
                    <a:pt x="384" y="1477"/>
                  </a:lnTo>
                  <a:cubicBezTo>
                    <a:pt x="354" y="1507"/>
                    <a:pt x="354" y="1507"/>
                    <a:pt x="323" y="1538"/>
                  </a:cubicBezTo>
                  <a:cubicBezTo>
                    <a:pt x="261" y="1569"/>
                    <a:pt x="162" y="1599"/>
                    <a:pt x="100" y="1638"/>
                  </a:cubicBezTo>
                  <a:cubicBezTo>
                    <a:pt x="69" y="1669"/>
                    <a:pt x="31" y="1669"/>
                    <a:pt x="31" y="1669"/>
                  </a:cubicBezTo>
                  <a:lnTo>
                    <a:pt x="0" y="1669"/>
                  </a:lnTo>
                  <a:lnTo>
                    <a:pt x="31" y="1761"/>
                  </a:lnTo>
                  <a:lnTo>
                    <a:pt x="223" y="1699"/>
                  </a:lnTo>
                  <a:cubicBezTo>
                    <a:pt x="261" y="1669"/>
                    <a:pt x="323" y="1669"/>
                    <a:pt x="354" y="1638"/>
                  </a:cubicBezTo>
                  <a:cubicBezTo>
                    <a:pt x="415" y="1599"/>
                    <a:pt x="454" y="1569"/>
                    <a:pt x="454" y="1507"/>
                  </a:cubicBezTo>
                  <a:cubicBezTo>
                    <a:pt x="484" y="1507"/>
                    <a:pt x="484" y="1477"/>
                    <a:pt x="484" y="1407"/>
                  </a:cubicBezTo>
                  <a:cubicBezTo>
                    <a:pt x="515" y="1062"/>
                    <a:pt x="607" y="1"/>
                    <a:pt x="607" y="1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4343691" y="4093919"/>
              <a:ext cx="64618" cy="62947"/>
            </a:xfrm>
            <a:custGeom>
              <a:rect b="b" l="l" r="r" t="t"/>
              <a:pathLst>
                <a:path extrusionOk="0" h="1469" w="1508">
                  <a:moveTo>
                    <a:pt x="1" y="1"/>
                  </a:moveTo>
                  <a:cubicBezTo>
                    <a:pt x="1" y="1"/>
                    <a:pt x="1" y="316"/>
                    <a:pt x="224" y="670"/>
                  </a:cubicBezTo>
                  <a:cubicBezTo>
                    <a:pt x="416" y="1023"/>
                    <a:pt x="800" y="1377"/>
                    <a:pt x="1507" y="1469"/>
                  </a:cubicBezTo>
                  <a:lnTo>
                    <a:pt x="1507" y="1377"/>
                  </a:lnTo>
                  <a:cubicBezTo>
                    <a:pt x="831" y="1277"/>
                    <a:pt x="485" y="962"/>
                    <a:pt x="293" y="608"/>
                  </a:cubicBezTo>
                  <a:cubicBezTo>
                    <a:pt x="193" y="447"/>
                    <a:pt x="162" y="285"/>
                    <a:pt x="131" y="193"/>
                  </a:cubicBezTo>
                  <a:cubicBezTo>
                    <a:pt x="101" y="124"/>
                    <a:pt x="101" y="62"/>
                    <a:pt x="101" y="32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4331522" y="3697128"/>
              <a:ext cx="333287" cy="244502"/>
            </a:xfrm>
            <a:custGeom>
              <a:rect b="b" l="l" r="r" t="t"/>
              <a:pathLst>
                <a:path extrusionOk="0" h="5706" w="7778">
                  <a:moveTo>
                    <a:pt x="6302" y="0"/>
                  </a:moveTo>
                  <a:cubicBezTo>
                    <a:pt x="6302" y="0"/>
                    <a:pt x="3901" y="2660"/>
                    <a:pt x="3587" y="2660"/>
                  </a:cubicBezTo>
                  <a:cubicBezTo>
                    <a:pt x="3585" y="2660"/>
                    <a:pt x="3583" y="2660"/>
                    <a:pt x="3582" y="2659"/>
                  </a:cubicBezTo>
                  <a:cubicBezTo>
                    <a:pt x="3297" y="2598"/>
                    <a:pt x="2429" y="1384"/>
                    <a:pt x="2429" y="1384"/>
                  </a:cubicBezTo>
                  <a:lnTo>
                    <a:pt x="0" y="3013"/>
                  </a:lnTo>
                  <a:cubicBezTo>
                    <a:pt x="0" y="3013"/>
                    <a:pt x="1669" y="5705"/>
                    <a:pt x="3426" y="5705"/>
                  </a:cubicBezTo>
                  <a:cubicBezTo>
                    <a:pt x="3457" y="5705"/>
                    <a:pt x="3489" y="5704"/>
                    <a:pt x="3520" y="5703"/>
                  </a:cubicBezTo>
                  <a:cubicBezTo>
                    <a:pt x="5572" y="5572"/>
                    <a:pt x="7778" y="1122"/>
                    <a:pt x="7778" y="1122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4041728" y="3617770"/>
              <a:ext cx="370524" cy="487076"/>
            </a:xfrm>
            <a:custGeom>
              <a:rect b="b" l="l" r="r" t="t"/>
              <a:pathLst>
                <a:path extrusionOk="0" h="11367" w="8647">
                  <a:moveTo>
                    <a:pt x="3459" y="0"/>
                  </a:moveTo>
                  <a:cubicBezTo>
                    <a:pt x="1092" y="638"/>
                    <a:pt x="515" y="2913"/>
                    <a:pt x="262" y="5633"/>
                  </a:cubicBezTo>
                  <a:cubicBezTo>
                    <a:pt x="0" y="8292"/>
                    <a:pt x="39" y="11367"/>
                    <a:pt x="39" y="11367"/>
                  </a:cubicBezTo>
                  <a:lnTo>
                    <a:pt x="8646" y="11367"/>
                  </a:lnTo>
                  <a:cubicBezTo>
                    <a:pt x="8646" y="11367"/>
                    <a:pt x="8585" y="9253"/>
                    <a:pt x="8039" y="5218"/>
                  </a:cubicBezTo>
                  <a:cubicBezTo>
                    <a:pt x="7493" y="1153"/>
                    <a:pt x="5672" y="192"/>
                    <a:pt x="5672" y="192"/>
                  </a:cubicBezTo>
                  <a:cubicBezTo>
                    <a:pt x="5672" y="192"/>
                    <a:pt x="5513" y="486"/>
                    <a:pt x="4903" y="486"/>
                  </a:cubicBezTo>
                  <a:cubicBezTo>
                    <a:pt x="4844" y="486"/>
                    <a:pt x="4780" y="483"/>
                    <a:pt x="4711" y="477"/>
                  </a:cubicBezTo>
                  <a:cubicBezTo>
                    <a:pt x="3720" y="354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4135227" y="3849588"/>
              <a:ext cx="247030" cy="289495"/>
            </a:xfrm>
            <a:custGeom>
              <a:rect b="b" l="l" r="r" t="t"/>
              <a:pathLst>
                <a:path extrusionOk="0" h="6756" w="5765">
                  <a:moveTo>
                    <a:pt x="1407" y="1"/>
                  </a:moveTo>
                  <a:lnTo>
                    <a:pt x="1" y="5857"/>
                  </a:lnTo>
                  <a:lnTo>
                    <a:pt x="124" y="5987"/>
                  </a:lnTo>
                  <a:lnTo>
                    <a:pt x="4097" y="6756"/>
                  </a:lnTo>
                  <a:lnTo>
                    <a:pt x="5765" y="1153"/>
                  </a:lnTo>
                  <a:lnTo>
                    <a:pt x="5634" y="1023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4135227" y="3849588"/>
              <a:ext cx="175599" cy="289495"/>
            </a:xfrm>
            <a:custGeom>
              <a:rect b="b" l="l" r="r" t="t"/>
              <a:pathLst>
                <a:path extrusionOk="0" h="6756" w="4098">
                  <a:moveTo>
                    <a:pt x="1407" y="1"/>
                  </a:moveTo>
                  <a:lnTo>
                    <a:pt x="1" y="5857"/>
                  </a:lnTo>
                  <a:lnTo>
                    <a:pt x="124" y="5987"/>
                  </a:lnTo>
                  <a:lnTo>
                    <a:pt x="4097" y="6756"/>
                  </a:lnTo>
                  <a:lnTo>
                    <a:pt x="1538" y="131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CCD2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4140497" y="3855202"/>
              <a:ext cx="241760" cy="294765"/>
            </a:xfrm>
            <a:custGeom>
              <a:rect b="b" l="l" r="r" t="t"/>
              <a:pathLst>
                <a:path extrusionOk="0" h="6879" w="5642">
                  <a:moveTo>
                    <a:pt x="1415" y="0"/>
                  </a:moveTo>
                  <a:lnTo>
                    <a:pt x="1" y="5856"/>
                  </a:lnTo>
                  <a:lnTo>
                    <a:pt x="4228" y="6878"/>
                  </a:lnTo>
                  <a:lnTo>
                    <a:pt x="5642" y="1022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B8C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4142168" y="3874013"/>
              <a:ext cx="241417" cy="281567"/>
            </a:xfrm>
            <a:custGeom>
              <a:rect b="b" l="l" r="r" t="t"/>
              <a:pathLst>
                <a:path extrusionOk="0" h="6571" w="5634">
                  <a:moveTo>
                    <a:pt x="2686" y="1"/>
                  </a:moveTo>
                  <a:cubicBezTo>
                    <a:pt x="2400" y="1"/>
                    <a:pt x="2080" y="85"/>
                    <a:pt x="1852" y="199"/>
                  </a:cubicBezTo>
                  <a:cubicBezTo>
                    <a:pt x="1345" y="453"/>
                    <a:pt x="1053" y="1129"/>
                    <a:pt x="1053" y="1129"/>
                  </a:cubicBezTo>
                  <a:cubicBezTo>
                    <a:pt x="892" y="1705"/>
                    <a:pt x="0" y="5548"/>
                    <a:pt x="0" y="5548"/>
                  </a:cubicBezTo>
                  <a:lnTo>
                    <a:pt x="4227" y="6570"/>
                  </a:lnTo>
                  <a:lnTo>
                    <a:pt x="5634" y="676"/>
                  </a:lnTo>
                  <a:lnTo>
                    <a:pt x="2813" y="7"/>
                  </a:lnTo>
                  <a:cubicBezTo>
                    <a:pt x="2772" y="3"/>
                    <a:pt x="2729" y="1"/>
                    <a:pt x="2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4169506" y="4095248"/>
              <a:ext cx="135706" cy="35608"/>
            </a:xfrm>
            <a:custGeom>
              <a:rect b="b" l="l" r="r" t="t"/>
              <a:pathLst>
                <a:path extrusionOk="0" h="831" w="3167">
                  <a:moveTo>
                    <a:pt x="31" y="1"/>
                  </a:moveTo>
                  <a:lnTo>
                    <a:pt x="0" y="93"/>
                  </a:lnTo>
                  <a:lnTo>
                    <a:pt x="3167" y="831"/>
                  </a:lnTo>
                  <a:lnTo>
                    <a:pt x="3167" y="70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4173449" y="4080122"/>
              <a:ext cx="136049" cy="35608"/>
            </a:xfrm>
            <a:custGeom>
              <a:rect b="b" l="l" r="r" t="t"/>
              <a:pathLst>
                <a:path extrusionOk="0" h="831" w="3175">
                  <a:moveTo>
                    <a:pt x="39" y="0"/>
                  </a:moveTo>
                  <a:lnTo>
                    <a:pt x="0" y="131"/>
                  </a:lnTo>
                  <a:lnTo>
                    <a:pt x="3144" y="830"/>
                  </a:lnTo>
                  <a:lnTo>
                    <a:pt x="3174" y="7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4176405" y="4064953"/>
              <a:ext cx="137034" cy="37279"/>
            </a:xfrm>
            <a:custGeom>
              <a:rect b="b" l="l" r="r" t="t"/>
              <a:pathLst>
                <a:path extrusionOk="0" h="870" w="3198">
                  <a:moveTo>
                    <a:pt x="31" y="1"/>
                  </a:moveTo>
                  <a:lnTo>
                    <a:pt x="1" y="131"/>
                  </a:lnTo>
                  <a:lnTo>
                    <a:pt x="3167" y="869"/>
                  </a:lnTo>
                  <a:lnTo>
                    <a:pt x="3198" y="738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4180347" y="4049827"/>
              <a:ext cx="136049" cy="37237"/>
            </a:xfrm>
            <a:custGeom>
              <a:rect b="b" l="l" r="r" t="t"/>
              <a:pathLst>
                <a:path extrusionOk="0" h="869" w="3175">
                  <a:moveTo>
                    <a:pt x="32" y="0"/>
                  </a:moveTo>
                  <a:lnTo>
                    <a:pt x="1" y="131"/>
                  </a:lnTo>
                  <a:lnTo>
                    <a:pt x="3175" y="869"/>
                  </a:lnTo>
                  <a:lnTo>
                    <a:pt x="3175" y="7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4184632" y="4036329"/>
              <a:ext cx="135749" cy="35608"/>
            </a:xfrm>
            <a:custGeom>
              <a:rect b="b" l="l" r="r" t="t"/>
              <a:pathLst>
                <a:path extrusionOk="0" h="831" w="3168">
                  <a:moveTo>
                    <a:pt x="31" y="0"/>
                  </a:moveTo>
                  <a:lnTo>
                    <a:pt x="1" y="92"/>
                  </a:lnTo>
                  <a:lnTo>
                    <a:pt x="3136" y="830"/>
                  </a:lnTo>
                  <a:lnTo>
                    <a:pt x="3167" y="69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4187289" y="4021160"/>
              <a:ext cx="137334" cy="35608"/>
            </a:xfrm>
            <a:custGeom>
              <a:rect b="b" l="l" r="r" t="t"/>
              <a:pathLst>
                <a:path extrusionOk="0" h="831" w="3205">
                  <a:moveTo>
                    <a:pt x="31" y="1"/>
                  </a:moveTo>
                  <a:lnTo>
                    <a:pt x="0" y="124"/>
                  </a:lnTo>
                  <a:lnTo>
                    <a:pt x="3174" y="831"/>
                  </a:lnTo>
                  <a:lnTo>
                    <a:pt x="3205" y="738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4191574" y="4006034"/>
              <a:ext cx="137034" cy="36894"/>
            </a:xfrm>
            <a:custGeom>
              <a:rect b="b" l="l" r="r" t="t"/>
              <a:pathLst>
                <a:path extrusionOk="0" h="861" w="3198">
                  <a:moveTo>
                    <a:pt x="31" y="0"/>
                  </a:moveTo>
                  <a:lnTo>
                    <a:pt x="0" y="131"/>
                  </a:lnTo>
                  <a:lnTo>
                    <a:pt x="3166" y="861"/>
                  </a:lnTo>
                  <a:lnTo>
                    <a:pt x="3197" y="73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4195516" y="3990865"/>
              <a:ext cx="136049" cy="37237"/>
            </a:xfrm>
            <a:custGeom>
              <a:rect b="b" l="l" r="r" t="t"/>
              <a:pathLst>
                <a:path extrusionOk="0" h="869" w="3175">
                  <a:moveTo>
                    <a:pt x="31" y="0"/>
                  </a:moveTo>
                  <a:lnTo>
                    <a:pt x="0" y="131"/>
                  </a:lnTo>
                  <a:lnTo>
                    <a:pt x="3136" y="869"/>
                  </a:lnTo>
                  <a:lnTo>
                    <a:pt x="3174" y="73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4199801" y="3977024"/>
              <a:ext cx="135706" cy="35951"/>
            </a:xfrm>
            <a:custGeom>
              <a:rect b="b" l="l" r="r" t="t"/>
              <a:pathLst>
                <a:path extrusionOk="0" h="839" w="3167">
                  <a:moveTo>
                    <a:pt x="0" y="1"/>
                  </a:moveTo>
                  <a:lnTo>
                    <a:pt x="0" y="131"/>
                  </a:lnTo>
                  <a:lnTo>
                    <a:pt x="3136" y="838"/>
                  </a:lnTo>
                  <a:lnTo>
                    <a:pt x="3167" y="7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4202415" y="3962198"/>
              <a:ext cx="137377" cy="36937"/>
            </a:xfrm>
            <a:custGeom>
              <a:rect b="b" l="l" r="r" t="t"/>
              <a:pathLst>
                <a:path extrusionOk="0" h="862" w="3206">
                  <a:moveTo>
                    <a:pt x="31" y="1"/>
                  </a:moveTo>
                  <a:lnTo>
                    <a:pt x="1" y="124"/>
                  </a:lnTo>
                  <a:lnTo>
                    <a:pt x="3167" y="862"/>
                  </a:lnTo>
                  <a:lnTo>
                    <a:pt x="3205" y="7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4206357" y="3947072"/>
              <a:ext cx="136049" cy="36937"/>
            </a:xfrm>
            <a:custGeom>
              <a:rect b="b" l="l" r="r" t="t"/>
              <a:pathLst>
                <a:path extrusionOk="0" h="862" w="3175">
                  <a:moveTo>
                    <a:pt x="39" y="0"/>
                  </a:moveTo>
                  <a:lnTo>
                    <a:pt x="1" y="123"/>
                  </a:lnTo>
                  <a:lnTo>
                    <a:pt x="3144" y="861"/>
                  </a:lnTo>
                  <a:lnTo>
                    <a:pt x="3175" y="7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4210642" y="3931903"/>
              <a:ext cx="135749" cy="36937"/>
            </a:xfrm>
            <a:custGeom>
              <a:rect b="b" l="l" r="r" t="t"/>
              <a:pathLst>
                <a:path extrusionOk="0" h="862" w="3168">
                  <a:moveTo>
                    <a:pt x="1" y="1"/>
                  </a:moveTo>
                  <a:lnTo>
                    <a:pt x="1" y="131"/>
                  </a:lnTo>
                  <a:lnTo>
                    <a:pt x="3136" y="862"/>
                  </a:lnTo>
                  <a:lnTo>
                    <a:pt x="3167" y="7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4213299" y="3918106"/>
              <a:ext cx="137377" cy="35908"/>
            </a:xfrm>
            <a:custGeom>
              <a:rect b="b" l="l" r="r" t="t"/>
              <a:pathLst>
                <a:path extrusionOk="0" h="838" w="3206">
                  <a:moveTo>
                    <a:pt x="31" y="0"/>
                  </a:moveTo>
                  <a:lnTo>
                    <a:pt x="0" y="131"/>
                  </a:lnTo>
                  <a:lnTo>
                    <a:pt x="3174" y="838"/>
                  </a:lnTo>
                  <a:lnTo>
                    <a:pt x="3205" y="70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4217584" y="3902937"/>
              <a:ext cx="135706" cy="37237"/>
            </a:xfrm>
            <a:custGeom>
              <a:rect b="b" l="l" r="r" t="t"/>
              <a:pathLst>
                <a:path extrusionOk="0" h="869" w="3167">
                  <a:moveTo>
                    <a:pt x="31" y="1"/>
                  </a:moveTo>
                  <a:lnTo>
                    <a:pt x="0" y="131"/>
                  </a:lnTo>
                  <a:lnTo>
                    <a:pt x="3136" y="869"/>
                  </a:lnTo>
                  <a:lnTo>
                    <a:pt x="3167" y="738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4257434" y="3889439"/>
              <a:ext cx="75459" cy="21768"/>
            </a:xfrm>
            <a:custGeom>
              <a:rect b="b" l="l" r="r" t="t"/>
              <a:pathLst>
                <a:path extrusionOk="0" h="508" w="1761">
                  <a:moveTo>
                    <a:pt x="31" y="0"/>
                  </a:moveTo>
                  <a:lnTo>
                    <a:pt x="0" y="123"/>
                  </a:lnTo>
                  <a:lnTo>
                    <a:pt x="1729" y="508"/>
                  </a:lnTo>
                  <a:lnTo>
                    <a:pt x="1760" y="38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4187289" y="3874013"/>
              <a:ext cx="75459" cy="48378"/>
            </a:xfrm>
            <a:custGeom>
              <a:rect b="b" l="l" r="r" t="t"/>
              <a:pathLst>
                <a:path extrusionOk="0" h="1129" w="1761">
                  <a:moveTo>
                    <a:pt x="1633" y="1"/>
                  </a:moveTo>
                  <a:cubicBezTo>
                    <a:pt x="1347" y="1"/>
                    <a:pt x="1027" y="85"/>
                    <a:pt x="799" y="199"/>
                  </a:cubicBezTo>
                  <a:cubicBezTo>
                    <a:pt x="292" y="453"/>
                    <a:pt x="0" y="1129"/>
                    <a:pt x="0" y="1129"/>
                  </a:cubicBezTo>
                  <a:cubicBezTo>
                    <a:pt x="0" y="1129"/>
                    <a:pt x="602" y="520"/>
                    <a:pt x="1228" y="520"/>
                  </a:cubicBezTo>
                  <a:cubicBezTo>
                    <a:pt x="1246" y="520"/>
                    <a:pt x="1265" y="521"/>
                    <a:pt x="1284" y="522"/>
                  </a:cubicBezTo>
                  <a:cubicBezTo>
                    <a:pt x="1284" y="199"/>
                    <a:pt x="1760" y="7"/>
                    <a:pt x="1760" y="7"/>
                  </a:cubicBezTo>
                  <a:cubicBezTo>
                    <a:pt x="1719" y="3"/>
                    <a:pt x="1676" y="1"/>
                    <a:pt x="1633" y="1"/>
                  </a:cubicBez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4284772" y="3625997"/>
              <a:ext cx="178513" cy="233190"/>
            </a:xfrm>
            <a:custGeom>
              <a:rect b="b" l="l" r="r" t="t"/>
              <a:pathLst>
                <a:path extrusionOk="0" h="5442" w="4166">
                  <a:moveTo>
                    <a:pt x="0" y="0"/>
                  </a:moveTo>
                  <a:lnTo>
                    <a:pt x="1760" y="5441"/>
                  </a:lnTo>
                  <a:lnTo>
                    <a:pt x="4166" y="3743"/>
                  </a:lnTo>
                  <a:cubicBezTo>
                    <a:pt x="4166" y="3743"/>
                    <a:pt x="3397" y="2337"/>
                    <a:pt x="2398" y="1053"/>
                  </a:cubicBezTo>
                  <a:cubicBezTo>
                    <a:pt x="1891" y="415"/>
                    <a:pt x="899" y="62"/>
                    <a:pt x="0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4365759" y="3728751"/>
              <a:ext cx="23439" cy="111324"/>
            </a:xfrm>
            <a:custGeom>
              <a:rect b="b" l="l" r="r" t="t"/>
              <a:pathLst>
                <a:path extrusionOk="0" h="2598" w="547">
                  <a:moveTo>
                    <a:pt x="1" y="0"/>
                  </a:moveTo>
                  <a:cubicBezTo>
                    <a:pt x="1" y="0"/>
                    <a:pt x="31" y="100"/>
                    <a:pt x="62" y="261"/>
                  </a:cubicBezTo>
                  <a:cubicBezTo>
                    <a:pt x="162" y="707"/>
                    <a:pt x="354" y="1760"/>
                    <a:pt x="446" y="2598"/>
                  </a:cubicBezTo>
                  <a:lnTo>
                    <a:pt x="546" y="2598"/>
                  </a:lnTo>
                  <a:cubicBezTo>
                    <a:pt x="416" y="1445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4382213" y="3765945"/>
              <a:ext cx="72845" cy="52063"/>
            </a:xfrm>
            <a:custGeom>
              <a:rect b="b" l="l" r="r" t="t"/>
              <a:pathLst>
                <a:path extrusionOk="0" h="1215" w="1700">
                  <a:moveTo>
                    <a:pt x="1630" y="0"/>
                  </a:moveTo>
                  <a:lnTo>
                    <a:pt x="1" y="1123"/>
                  </a:lnTo>
                  <a:lnTo>
                    <a:pt x="62" y="1215"/>
                  </a:lnTo>
                  <a:lnTo>
                    <a:pt x="1699" y="62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3915578" y="3807124"/>
              <a:ext cx="276040" cy="270383"/>
            </a:xfrm>
            <a:custGeom>
              <a:rect b="b" l="l" r="r" t="t"/>
              <a:pathLst>
                <a:path extrusionOk="0" h="6310" w="6442">
                  <a:moveTo>
                    <a:pt x="1668" y="0"/>
                  </a:moveTo>
                  <a:cubicBezTo>
                    <a:pt x="1668" y="0"/>
                    <a:pt x="1" y="3520"/>
                    <a:pt x="769" y="4896"/>
                  </a:cubicBezTo>
                  <a:cubicBezTo>
                    <a:pt x="1346" y="5887"/>
                    <a:pt x="6310" y="6310"/>
                    <a:pt x="6310" y="6310"/>
                  </a:cubicBezTo>
                  <a:lnTo>
                    <a:pt x="6441" y="4450"/>
                  </a:lnTo>
                  <a:cubicBezTo>
                    <a:pt x="6441" y="4450"/>
                    <a:pt x="3713" y="3620"/>
                    <a:pt x="3682" y="3297"/>
                  </a:cubicBezTo>
                  <a:cubicBezTo>
                    <a:pt x="3621" y="2851"/>
                    <a:pt x="4451" y="1022"/>
                    <a:pt x="4451" y="1022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4165221" y="3992193"/>
              <a:ext cx="148218" cy="88914"/>
            </a:xfrm>
            <a:custGeom>
              <a:rect b="b" l="l" r="r" t="t"/>
              <a:pathLst>
                <a:path extrusionOk="0" h="2075" w="3459">
                  <a:moveTo>
                    <a:pt x="1901" y="1634"/>
                  </a:moveTo>
                  <a:cubicBezTo>
                    <a:pt x="1894" y="1636"/>
                    <a:pt x="1891" y="1637"/>
                    <a:pt x="1891" y="1637"/>
                  </a:cubicBezTo>
                  <a:cubicBezTo>
                    <a:pt x="1893" y="1636"/>
                    <a:pt x="1896" y="1635"/>
                    <a:pt x="1901" y="1634"/>
                  </a:cubicBezTo>
                  <a:close/>
                  <a:moveTo>
                    <a:pt x="39" y="0"/>
                  </a:moveTo>
                  <a:lnTo>
                    <a:pt x="0" y="1922"/>
                  </a:lnTo>
                  <a:cubicBezTo>
                    <a:pt x="0" y="1922"/>
                    <a:pt x="660" y="2075"/>
                    <a:pt x="1489" y="2075"/>
                  </a:cubicBezTo>
                  <a:cubicBezTo>
                    <a:pt x="1661" y="2075"/>
                    <a:pt x="1840" y="2068"/>
                    <a:pt x="2021" y="2052"/>
                  </a:cubicBezTo>
                  <a:cubicBezTo>
                    <a:pt x="2145" y="2052"/>
                    <a:pt x="2861" y="1855"/>
                    <a:pt x="2944" y="1671"/>
                  </a:cubicBezTo>
                  <a:lnTo>
                    <a:pt x="2944" y="1671"/>
                  </a:lnTo>
                  <a:cubicBezTo>
                    <a:pt x="3081" y="1614"/>
                    <a:pt x="3185" y="1557"/>
                    <a:pt x="3221" y="1510"/>
                  </a:cubicBezTo>
                  <a:lnTo>
                    <a:pt x="3221" y="1510"/>
                  </a:lnTo>
                  <a:cubicBezTo>
                    <a:pt x="3364" y="1477"/>
                    <a:pt x="3459" y="1434"/>
                    <a:pt x="3459" y="1376"/>
                  </a:cubicBezTo>
                  <a:cubicBezTo>
                    <a:pt x="3452" y="1336"/>
                    <a:pt x="3387" y="1308"/>
                    <a:pt x="3287" y="1288"/>
                  </a:cubicBezTo>
                  <a:lnTo>
                    <a:pt x="3287" y="1288"/>
                  </a:lnTo>
                  <a:cubicBezTo>
                    <a:pt x="3299" y="1278"/>
                    <a:pt x="3305" y="1266"/>
                    <a:pt x="3305" y="1253"/>
                  </a:cubicBezTo>
                  <a:cubicBezTo>
                    <a:pt x="3305" y="1122"/>
                    <a:pt x="2921" y="1030"/>
                    <a:pt x="2690" y="992"/>
                  </a:cubicBezTo>
                  <a:cubicBezTo>
                    <a:pt x="2437" y="961"/>
                    <a:pt x="1960" y="869"/>
                    <a:pt x="1922" y="769"/>
                  </a:cubicBezTo>
                  <a:cubicBezTo>
                    <a:pt x="1922" y="707"/>
                    <a:pt x="2536" y="738"/>
                    <a:pt x="2567" y="646"/>
                  </a:cubicBezTo>
                  <a:cubicBezTo>
                    <a:pt x="2598" y="515"/>
                    <a:pt x="454" y="100"/>
                    <a:pt x="39" y="0"/>
                  </a:cubicBez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4257434" y="4045842"/>
              <a:ext cx="42507" cy="3685"/>
            </a:xfrm>
            <a:custGeom>
              <a:rect b="b" l="l" r="r" t="t"/>
              <a:pathLst>
                <a:path extrusionOk="0" h="86" w="992">
                  <a:moveTo>
                    <a:pt x="0" y="1"/>
                  </a:moveTo>
                  <a:cubicBezTo>
                    <a:pt x="62" y="32"/>
                    <a:pt x="154" y="32"/>
                    <a:pt x="223" y="62"/>
                  </a:cubicBezTo>
                  <a:lnTo>
                    <a:pt x="477" y="62"/>
                  </a:lnTo>
                  <a:cubicBezTo>
                    <a:pt x="573" y="78"/>
                    <a:pt x="661" y="85"/>
                    <a:pt x="746" y="85"/>
                  </a:cubicBezTo>
                  <a:cubicBezTo>
                    <a:pt x="830" y="85"/>
                    <a:pt x="911" y="78"/>
                    <a:pt x="992" y="62"/>
                  </a:cubicBezTo>
                  <a:cubicBezTo>
                    <a:pt x="830" y="32"/>
                    <a:pt x="669" y="32"/>
                    <a:pt x="507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4246208" y="4058054"/>
              <a:ext cx="48121" cy="4328"/>
            </a:xfrm>
            <a:custGeom>
              <a:rect b="b" l="l" r="r" t="t"/>
              <a:pathLst>
                <a:path extrusionOk="0" h="101" w="1123">
                  <a:moveTo>
                    <a:pt x="1123" y="0"/>
                  </a:moveTo>
                  <a:cubicBezTo>
                    <a:pt x="739" y="0"/>
                    <a:pt x="385" y="31"/>
                    <a:pt x="1" y="69"/>
                  </a:cubicBezTo>
                  <a:cubicBezTo>
                    <a:pt x="101" y="100"/>
                    <a:pt x="193" y="100"/>
                    <a:pt x="293" y="100"/>
                  </a:cubicBezTo>
                  <a:lnTo>
                    <a:pt x="547" y="100"/>
                  </a:lnTo>
                  <a:cubicBezTo>
                    <a:pt x="739" y="69"/>
                    <a:pt x="931" y="69"/>
                    <a:pt x="1123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4240937" y="4067609"/>
              <a:ext cx="42550" cy="5613"/>
            </a:xfrm>
            <a:custGeom>
              <a:rect b="b" l="l" r="r" t="t"/>
              <a:pathLst>
                <a:path extrusionOk="0" h="131" w="993">
                  <a:moveTo>
                    <a:pt x="992" y="0"/>
                  </a:moveTo>
                  <a:cubicBezTo>
                    <a:pt x="831" y="0"/>
                    <a:pt x="670" y="0"/>
                    <a:pt x="508" y="39"/>
                  </a:cubicBezTo>
                  <a:cubicBezTo>
                    <a:pt x="347" y="69"/>
                    <a:pt x="193" y="69"/>
                    <a:pt x="1" y="100"/>
                  </a:cubicBezTo>
                  <a:cubicBezTo>
                    <a:pt x="93" y="131"/>
                    <a:pt x="193" y="131"/>
                    <a:pt x="254" y="131"/>
                  </a:cubicBezTo>
                  <a:cubicBezTo>
                    <a:pt x="347" y="131"/>
                    <a:pt x="416" y="100"/>
                    <a:pt x="508" y="100"/>
                  </a:cubicBezTo>
                  <a:cubicBezTo>
                    <a:pt x="670" y="69"/>
                    <a:pt x="831" y="39"/>
                    <a:pt x="992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3978825" y="3617598"/>
              <a:ext cx="212793" cy="244202"/>
            </a:xfrm>
            <a:custGeom>
              <a:rect b="b" l="l" r="r" t="t"/>
              <a:pathLst>
                <a:path extrusionOk="0" h="5699" w="4966">
                  <a:moveTo>
                    <a:pt x="4761" y="1"/>
                  </a:moveTo>
                  <a:cubicBezTo>
                    <a:pt x="3832" y="1"/>
                    <a:pt x="2931" y="198"/>
                    <a:pt x="2337" y="642"/>
                  </a:cubicBezTo>
                  <a:cubicBezTo>
                    <a:pt x="1153" y="1510"/>
                    <a:pt x="0" y="4423"/>
                    <a:pt x="0" y="4423"/>
                  </a:cubicBezTo>
                  <a:lnTo>
                    <a:pt x="3297" y="5699"/>
                  </a:lnTo>
                  <a:lnTo>
                    <a:pt x="4735" y="2917"/>
                  </a:lnTo>
                  <a:lnTo>
                    <a:pt x="4965" y="4"/>
                  </a:lnTo>
                  <a:cubicBezTo>
                    <a:pt x="4897" y="2"/>
                    <a:pt x="4829" y="1"/>
                    <a:pt x="4761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4109217" y="3776829"/>
              <a:ext cx="50777" cy="83686"/>
            </a:xfrm>
            <a:custGeom>
              <a:rect b="b" l="l" r="r" t="t"/>
              <a:pathLst>
                <a:path extrusionOk="0" h="1953" w="1185">
                  <a:moveTo>
                    <a:pt x="1084" y="0"/>
                  </a:moveTo>
                  <a:lnTo>
                    <a:pt x="1" y="1921"/>
                  </a:lnTo>
                  <a:lnTo>
                    <a:pt x="62" y="1952"/>
                  </a:lnTo>
                  <a:lnTo>
                    <a:pt x="1184" y="3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3990994" y="3779443"/>
              <a:ext cx="133092" cy="59304"/>
            </a:xfrm>
            <a:custGeom>
              <a:rect b="b" l="l" r="r" t="t"/>
              <a:pathLst>
                <a:path extrusionOk="0" h="1384" w="3106">
                  <a:moveTo>
                    <a:pt x="31" y="1"/>
                  </a:moveTo>
                  <a:lnTo>
                    <a:pt x="1" y="100"/>
                  </a:lnTo>
                  <a:lnTo>
                    <a:pt x="3075" y="1384"/>
                  </a:lnTo>
                  <a:lnTo>
                    <a:pt x="3106" y="128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4170792" y="3616441"/>
              <a:ext cx="129150" cy="34280"/>
            </a:xfrm>
            <a:custGeom>
              <a:rect b="b" l="l" r="r" t="t"/>
              <a:pathLst>
                <a:path extrusionOk="0" h="800" w="3014">
                  <a:moveTo>
                    <a:pt x="101" y="0"/>
                  </a:moveTo>
                  <a:lnTo>
                    <a:pt x="1" y="62"/>
                  </a:lnTo>
                  <a:cubicBezTo>
                    <a:pt x="1" y="62"/>
                    <a:pt x="162" y="254"/>
                    <a:pt x="447" y="446"/>
                  </a:cubicBezTo>
                  <a:cubicBezTo>
                    <a:pt x="739" y="607"/>
                    <a:pt x="1154" y="800"/>
                    <a:pt x="1730" y="800"/>
                  </a:cubicBezTo>
                  <a:cubicBezTo>
                    <a:pt x="2276" y="800"/>
                    <a:pt x="2599" y="669"/>
                    <a:pt x="2791" y="538"/>
                  </a:cubicBezTo>
                  <a:cubicBezTo>
                    <a:pt x="2983" y="415"/>
                    <a:pt x="3014" y="254"/>
                    <a:pt x="3014" y="254"/>
                  </a:cubicBezTo>
                  <a:lnTo>
                    <a:pt x="2914" y="254"/>
                  </a:lnTo>
                  <a:cubicBezTo>
                    <a:pt x="2914" y="254"/>
                    <a:pt x="2883" y="346"/>
                    <a:pt x="2722" y="477"/>
                  </a:cubicBezTo>
                  <a:cubicBezTo>
                    <a:pt x="2560" y="607"/>
                    <a:pt x="2276" y="700"/>
                    <a:pt x="1730" y="700"/>
                  </a:cubicBezTo>
                  <a:cubicBezTo>
                    <a:pt x="1184" y="700"/>
                    <a:pt x="769" y="538"/>
                    <a:pt x="485" y="346"/>
                  </a:cubicBezTo>
                  <a:cubicBezTo>
                    <a:pt x="354" y="254"/>
                    <a:pt x="255" y="154"/>
                    <a:pt x="193" y="93"/>
                  </a:cubicBezTo>
                  <a:cubicBezTo>
                    <a:pt x="162" y="62"/>
                    <a:pt x="132" y="62"/>
                    <a:pt x="132" y="3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AC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4574223" y="3622869"/>
              <a:ext cx="122208" cy="156617"/>
            </a:xfrm>
            <a:custGeom>
              <a:rect b="b" l="l" r="r" t="t"/>
              <a:pathLst>
                <a:path extrusionOk="0" h="3655" w="2852">
                  <a:moveTo>
                    <a:pt x="2394" y="1"/>
                  </a:moveTo>
                  <a:cubicBezTo>
                    <a:pt x="2273" y="1"/>
                    <a:pt x="1826" y="773"/>
                    <a:pt x="1730" y="773"/>
                  </a:cubicBezTo>
                  <a:cubicBezTo>
                    <a:pt x="1725" y="774"/>
                    <a:pt x="1722" y="775"/>
                    <a:pt x="1719" y="775"/>
                  </a:cubicBezTo>
                  <a:cubicBezTo>
                    <a:pt x="1658" y="775"/>
                    <a:pt x="1854" y="427"/>
                    <a:pt x="1730" y="427"/>
                  </a:cubicBezTo>
                  <a:cubicBezTo>
                    <a:pt x="1637" y="427"/>
                    <a:pt x="0" y="2440"/>
                    <a:pt x="0" y="2440"/>
                  </a:cubicBezTo>
                  <a:lnTo>
                    <a:pt x="1668" y="3655"/>
                  </a:lnTo>
                  <a:cubicBezTo>
                    <a:pt x="2437" y="2440"/>
                    <a:pt x="2852" y="1318"/>
                    <a:pt x="2790" y="1226"/>
                  </a:cubicBezTo>
                  <a:cubicBezTo>
                    <a:pt x="2757" y="1172"/>
                    <a:pt x="2720" y="1154"/>
                    <a:pt x="2686" y="1154"/>
                  </a:cubicBezTo>
                  <a:cubicBezTo>
                    <a:pt x="2618" y="1154"/>
                    <a:pt x="2560" y="1226"/>
                    <a:pt x="2560" y="1226"/>
                  </a:cubicBezTo>
                  <a:cubicBezTo>
                    <a:pt x="2560" y="1226"/>
                    <a:pt x="2629" y="1034"/>
                    <a:pt x="2560" y="965"/>
                  </a:cubicBezTo>
                  <a:cubicBezTo>
                    <a:pt x="2543" y="959"/>
                    <a:pt x="2525" y="957"/>
                    <a:pt x="2507" y="957"/>
                  </a:cubicBezTo>
                  <a:cubicBezTo>
                    <a:pt x="2424" y="957"/>
                    <a:pt x="2337" y="1003"/>
                    <a:pt x="2337" y="1003"/>
                  </a:cubicBezTo>
                  <a:cubicBezTo>
                    <a:pt x="2337" y="1003"/>
                    <a:pt x="2437" y="773"/>
                    <a:pt x="2337" y="711"/>
                  </a:cubicBezTo>
                  <a:cubicBezTo>
                    <a:pt x="2312" y="699"/>
                    <a:pt x="2287" y="694"/>
                    <a:pt x="2263" y="694"/>
                  </a:cubicBezTo>
                  <a:cubicBezTo>
                    <a:pt x="2167" y="694"/>
                    <a:pt x="2083" y="773"/>
                    <a:pt x="2083" y="773"/>
                  </a:cubicBezTo>
                  <a:cubicBezTo>
                    <a:pt x="2083" y="773"/>
                    <a:pt x="2560" y="42"/>
                    <a:pt x="2406" y="4"/>
                  </a:cubicBezTo>
                  <a:cubicBezTo>
                    <a:pt x="2402" y="2"/>
                    <a:pt x="2398" y="1"/>
                    <a:pt x="2394" y="1"/>
                  </a:cubicBezTo>
                  <a:close/>
                </a:path>
              </a:pathLst>
            </a:custGeom>
            <a:solidFill>
              <a:srgbClr val="FFCB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4634470" y="3664176"/>
              <a:ext cx="9941" cy="31666"/>
            </a:xfrm>
            <a:custGeom>
              <a:rect b="b" l="l" r="r" t="t"/>
              <a:pathLst>
                <a:path extrusionOk="0" h="739" w="232">
                  <a:moveTo>
                    <a:pt x="162" y="1"/>
                  </a:moveTo>
                  <a:cubicBezTo>
                    <a:pt x="162" y="1"/>
                    <a:pt x="162" y="101"/>
                    <a:pt x="132" y="231"/>
                  </a:cubicBezTo>
                  <a:cubicBezTo>
                    <a:pt x="101" y="385"/>
                    <a:pt x="70" y="577"/>
                    <a:pt x="1" y="738"/>
                  </a:cubicBezTo>
                  <a:lnTo>
                    <a:pt x="70" y="738"/>
                  </a:lnTo>
                  <a:cubicBezTo>
                    <a:pt x="193" y="423"/>
                    <a:pt x="231" y="1"/>
                    <a:pt x="231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4650967" y="3660234"/>
              <a:ext cx="39893" cy="46407"/>
            </a:xfrm>
            <a:custGeom>
              <a:rect b="b" l="l" r="r" t="t"/>
              <a:pathLst>
                <a:path extrusionOk="0" h="1083" w="931">
                  <a:moveTo>
                    <a:pt x="930" y="608"/>
                  </a:moveTo>
                  <a:lnTo>
                    <a:pt x="930" y="608"/>
                  </a:lnTo>
                  <a:cubicBezTo>
                    <a:pt x="869" y="669"/>
                    <a:pt x="807" y="769"/>
                    <a:pt x="738" y="861"/>
                  </a:cubicBezTo>
                  <a:cubicBezTo>
                    <a:pt x="807" y="769"/>
                    <a:pt x="869" y="708"/>
                    <a:pt x="930" y="608"/>
                  </a:cubicBezTo>
                  <a:close/>
                  <a:moveTo>
                    <a:pt x="261" y="0"/>
                  </a:moveTo>
                  <a:lnTo>
                    <a:pt x="261" y="0"/>
                  </a:lnTo>
                  <a:cubicBezTo>
                    <a:pt x="192" y="93"/>
                    <a:pt x="162" y="223"/>
                    <a:pt x="100" y="354"/>
                  </a:cubicBezTo>
                  <a:cubicBezTo>
                    <a:pt x="69" y="477"/>
                    <a:pt x="0" y="608"/>
                    <a:pt x="0" y="738"/>
                  </a:cubicBezTo>
                  <a:cubicBezTo>
                    <a:pt x="0" y="769"/>
                    <a:pt x="0" y="800"/>
                    <a:pt x="39" y="800"/>
                  </a:cubicBezTo>
                  <a:cubicBezTo>
                    <a:pt x="69" y="800"/>
                    <a:pt x="100" y="800"/>
                    <a:pt x="100" y="769"/>
                  </a:cubicBezTo>
                  <a:cubicBezTo>
                    <a:pt x="131" y="769"/>
                    <a:pt x="162" y="738"/>
                    <a:pt x="192" y="708"/>
                  </a:cubicBezTo>
                  <a:cubicBezTo>
                    <a:pt x="231" y="638"/>
                    <a:pt x="261" y="608"/>
                    <a:pt x="292" y="546"/>
                  </a:cubicBezTo>
                  <a:lnTo>
                    <a:pt x="292" y="546"/>
                  </a:lnTo>
                  <a:cubicBezTo>
                    <a:pt x="292" y="608"/>
                    <a:pt x="261" y="669"/>
                    <a:pt x="231" y="708"/>
                  </a:cubicBezTo>
                  <a:cubicBezTo>
                    <a:pt x="231" y="769"/>
                    <a:pt x="192" y="830"/>
                    <a:pt x="192" y="930"/>
                  </a:cubicBezTo>
                  <a:cubicBezTo>
                    <a:pt x="192" y="930"/>
                    <a:pt x="192" y="961"/>
                    <a:pt x="231" y="992"/>
                  </a:cubicBezTo>
                  <a:lnTo>
                    <a:pt x="323" y="992"/>
                  </a:lnTo>
                  <a:cubicBezTo>
                    <a:pt x="354" y="961"/>
                    <a:pt x="354" y="930"/>
                    <a:pt x="384" y="930"/>
                  </a:cubicBezTo>
                  <a:cubicBezTo>
                    <a:pt x="454" y="861"/>
                    <a:pt x="484" y="800"/>
                    <a:pt x="515" y="769"/>
                  </a:cubicBezTo>
                  <a:cubicBezTo>
                    <a:pt x="526" y="758"/>
                    <a:pt x="536" y="747"/>
                    <a:pt x="546" y="736"/>
                  </a:cubicBezTo>
                  <a:lnTo>
                    <a:pt x="546" y="736"/>
                  </a:lnTo>
                  <a:cubicBezTo>
                    <a:pt x="546" y="736"/>
                    <a:pt x="546" y="737"/>
                    <a:pt x="546" y="738"/>
                  </a:cubicBezTo>
                  <a:cubicBezTo>
                    <a:pt x="515" y="769"/>
                    <a:pt x="484" y="830"/>
                    <a:pt x="484" y="900"/>
                  </a:cubicBezTo>
                  <a:cubicBezTo>
                    <a:pt x="454" y="900"/>
                    <a:pt x="454" y="930"/>
                    <a:pt x="454" y="961"/>
                  </a:cubicBezTo>
                  <a:lnTo>
                    <a:pt x="454" y="1053"/>
                  </a:lnTo>
                  <a:cubicBezTo>
                    <a:pt x="484" y="1073"/>
                    <a:pt x="507" y="1082"/>
                    <a:pt x="527" y="1082"/>
                  </a:cubicBezTo>
                  <a:cubicBezTo>
                    <a:pt x="546" y="1082"/>
                    <a:pt x="561" y="1073"/>
                    <a:pt x="577" y="1053"/>
                  </a:cubicBezTo>
                  <a:cubicBezTo>
                    <a:pt x="577" y="1053"/>
                    <a:pt x="615" y="1023"/>
                    <a:pt x="646" y="992"/>
                  </a:cubicBezTo>
                  <a:cubicBezTo>
                    <a:pt x="676" y="961"/>
                    <a:pt x="707" y="930"/>
                    <a:pt x="738" y="861"/>
                  </a:cubicBezTo>
                  <a:lnTo>
                    <a:pt x="738" y="861"/>
                  </a:lnTo>
                  <a:cubicBezTo>
                    <a:pt x="707" y="900"/>
                    <a:pt x="646" y="930"/>
                    <a:pt x="615" y="992"/>
                  </a:cubicBezTo>
                  <a:cubicBezTo>
                    <a:pt x="577" y="992"/>
                    <a:pt x="577" y="1023"/>
                    <a:pt x="546" y="1023"/>
                  </a:cubicBezTo>
                  <a:cubicBezTo>
                    <a:pt x="515" y="1053"/>
                    <a:pt x="515" y="1053"/>
                    <a:pt x="484" y="1053"/>
                  </a:cubicBezTo>
                  <a:lnTo>
                    <a:pt x="484" y="961"/>
                  </a:lnTo>
                  <a:cubicBezTo>
                    <a:pt x="484" y="961"/>
                    <a:pt x="515" y="930"/>
                    <a:pt x="515" y="900"/>
                  </a:cubicBezTo>
                  <a:cubicBezTo>
                    <a:pt x="546" y="830"/>
                    <a:pt x="546" y="800"/>
                    <a:pt x="577" y="738"/>
                  </a:cubicBezTo>
                  <a:cubicBezTo>
                    <a:pt x="592" y="698"/>
                    <a:pt x="611" y="659"/>
                    <a:pt x="632" y="621"/>
                  </a:cubicBezTo>
                  <a:lnTo>
                    <a:pt x="632" y="621"/>
                  </a:lnTo>
                  <a:cubicBezTo>
                    <a:pt x="672" y="561"/>
                    <a:pt x="705" y="500"/>
                    <a:pt x="738" y="446"/>
                  </a:cubicBezTo>
                  <a:lnTo>
                    <a:pt x="676" y="415"/>
                  </a:lnTo>
                  <a:cubicBezTo>
                    <a:pt x="676" y="415"/>
                    <a:pt x="676" y="415"/>
                    <a:pt x="676" y="415"/>
                  </a:cubicBezTo>
                  <a:lnTo>
                    <a:pt x="676" y="415"/>
                  </a:lnTo>
                  <a:cubicBezTo>
                    <a:pt x="615" y="515"/>
                    <a:pt x="546" y="638"/>
                    <a:pt x="484" y="738"/>
                  </a:cubicBezTo>
                  <a:cubicBezTo>
                    <a:pt x="423" y="769"/>
                    <a:pt x="384" y="830"/>
                    <a:pt x="354" y="861"/>
                  </a:cubicBezTo>
                  <a:lnTo>
                    <a:pt x="292" y="930"/>
                  </a:lnTo>
                  <a:lnTo>
                    <a:pt x="261" y="930"/>
                  </a:lnTo>
                  <a:cubicBezTo>
                    <a:pt x="261" y="800"/>
                    <a:pt x="323" y="669"/>
                    <a:pt x="354" y="546"/>
                  </a:cubicBezTo>
                  <a:cubicBezTo>
                    <a:pt x="423" y="446"/>
                    <a:pt x="454" y="323"/>
                    <a:pt x="515" y="193"/>
                  </a:cubicBezTo>
                  <a:lnTo>
                    <a:pt x="515" y="193"/>
                  </a:lnTo>
                  <a:cubicBezTo>
                    <a:pt x="515" y="193"/>
                    <a:pt x="515" y="193"/>
                    <a:pt x="515" y="193"/>
                  </a:cubicBezTo>
                  <a:lnTo>
                    <a:pt x="454" y="193"/>
                  </a:lnTo>
                  <a:cubicBezTo>
                    <a:pt x="454" y="193"/>
                    <a:pt x="454" y="193"/>
                    <a:pt x="454" y="193"/>
                  </a:cubicBezTo>
                  <a:lnTo>
                    <a:pt x="454" y="193"/>
                  </a:lnTo>
                  <a:cubicBezTo>
                    <a:pt x="384" y="285"/>
                    <a:pt x="323" y="415"/>
                    <a:pt x="261" y="515"/>
                  </a:cubicBezTo>
                  <a:cubicBezTo>
                    <a:pt x="231" y="577"/>
                    <a:pt x="192" y="638"/>
                    <a:pt x="162" y="669"/>
                  </a:cubicBezTo>
                  <a:lnTo>
                    <a:pt x="100" y="738"/>
                  </a:lnTo>
                  <a:lnTo>
                    <a:pt x="69" y="738"/>
                  </a:lnTo>
                  <a:cubicBezTo>
                    <a:pt x="59" y="749"/>
                    <a:pt x="52" y="752"/>
                    <a:pt x="48" y="752"/>
                  </a:cubicBezTo>
                  <a:cubicBezTo>
                    <a:pt x="39" y="752"/>
                    <a:pt x="39" y="738"/>
                    <a:pt x="39" y="738"/>
                  </a:cubicBezTo>
                  <a:cubicBezTo>
                    <a:pt x="39" y="669"/>
                    <a:pt x="69" y="608"/>
                    <a:pt x="69" y="546"/>
                  </a:cubicBezTo>
                  <a:cubicBezTo>
                    <a:pt x="100" y="477"/>
                    <a:pt x="100" y="415"/>
                    <a:pt x="131" y="354"/>
                  </a:cubicBezTo>
                  <a:cubicBezTo>
                    <a:pt x="162" y="223"/>
                    <a:pt x="231" y="93"/>
                    <a:pt x="261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6" name="Google Shape;1686;p42"/>
          <p:cNvGrpSpPr/>
          <p:nvPr/>
        </p:nvGrpSpPr>
        <p:grpSpPr>
          <a:xfrm>
            <a:off x="182292" y="3265301"/>
            <a:ext cx="384734" cy="381556"/>
            <a:chOff x="830742" y="2763601"/>
            <a:chExt cx="384734" cy="381556"/>
          </a:xfrm>
        </p:grpSpPr>
        <p:sp>
          <p:nvSpPr>
            <p:cNvPr id="1687" name="Google Shape;1687;p42"/>
            <p:cNvSpPr/>
            <p:nvPr/>
          </p:nvSpPr>
          <p:spPr>
            <a:xfrm>
              <a:off x="830742" y="2881012"/>
              <a:ext cx="174423" cy="83678"/>
            </a:xfrm>
            <a:custGeom>
              <a:rect b="b" l="l" r="r" t="t"/>
              <a:pathLst>
                <a:path extrusionOk="0" h="3185" w="6639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013520" y="2973045"/>
              <a:ext cx="83494" cy="172111"/>
            </a:xfrm>
            <a:custGeom>
              <a:rect b="b" l="l" r="r" t="t"/>
              <a:pathLst>
                <a:path extrusionOk="0" h="6551" w="3178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830742" y="2885557"/>
              <a:ext cx="125583" cy="72932"/>
            </a:xfrm>
            <a:custGeom>
              <a:rect b="b" l="l" r="r" t="t"/>
              <a:pathLst>
                <a:path extrusionOk="0" h="2776" w="478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1013520" y="3041012"/>
              <a:ext cx="24460" cy="104144"/>
            </a:xfrm>
            <a:custGeom>
              <a:rect b="b" l="l" r="r" t="t"/>
              <a:pathLst>
                <a:path extrusionOk="0" h="3964" w="931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903281" y="2763601"/>
              <a:ext cx="312038" cy="310383"/>
            </a:xfrm>
            <a:custGeom>
              <a:rect b="b" l="l" r="r" t="t"/>
              <a:pathLst>
                <a:path extrusionOk="0" h="11814" w="11877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903281" y="2763601"/>
              <a:ext cx="312012" cy="232065"/>
            </a:xfrm>
            <a:custGeom>
              <a:rect b="b" l="l" r="r" t="t"/>
              <a:pathLst>
                <a:path extrusionOk="0" h="8833" w="11876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1060732" y="2852218"/>
              <a:ext cx="65261" cy="65261"/>
            </a:xfrm>
            <a:custGeom>
              <a:rect b="b" l="l" r="r" t="t"/>
              <a:pathLst>
                <a:path extrusionOk="0" h="2484" w="2484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1060732" y="2852218"/>
              <a:ext cx="40302" cy="65287"/>
            </a:xfrm>
            <a:custGeom>
              <a:rect b="b" l="l" r="r" t="t"/>
              <a:pathLst>
                <a:path extrusionOk="0" h="2485" w="1534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895084" y="2998739"/>
              <a:ext cx="84387" cy="83520"/>
            </a:xfrm>
            <a:custGeom>
              <a:rect b="b" l="l" r="r" t="t"/>
              <a:pathLst>
                <a:path extrusionOk="0" h="3179" w="3212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895084" y="2998555"/>
              <a:ext cx="32814" cy="36650"/>
            </a:xfrm>
            <a:custGeom>
              <a:rect b="b" l="l" r="r" t="t"/>
              <a:pathLst>
                <a:path extrusionOk="0" h="1395" w="1249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903281" y="2964480"/>
              <a:ext cx="110266" cy="109504"/>
            </a:xfrm>
            <a:custGeom>
              <a:rect b="b" l="l" r="r" t="t"/>
              <a:pathLst>
                <a:path extrusionOk="0" h="4168" w="4197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903281" y="2964480"/>
              <a:ext cx="29557" cy="31185"/>
            </a:xfrm>
            <a:custGeom>
              <a:rect b="b" l="l" r="r" t="t"/>
              <a:pathLst>
                <a:path extrusionOk="0" h="1187" w="1125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854992" y="3038831"/>
              <a:ext cx="34154" cy="31185"/>
            </a:xfrm>
            <a:custGeom>
              <a:rect b="b" l="l" r="r" t="t"/>
              <a:pathLst>
                <a:path extrusionOk="0" h="1187" w="130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873934" y="3057800"/>
              <a:ext cx="34286" cy="31343"/>
            </a:xfrm>
            <a:custGeom>
              <a:rect b="b" l="l" r="r" t="t"/>
              <a:pathLst>
                <a:path extrusionOk="0" h="1193" w="1305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912213" y="3095895"/>
              <a:ext cx="34102" cy="31343"/>
            </a:xfrm>
            <a:custGeom>
              <a:rect b="b" l="l" r="r" t="t"/>
              <a:pathLst>
                <a:path extrusionOk="0" h="1193" w="1298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893061" y="3076926"/>
              <a:ext cx="34312" cy="31343"/>
            </a:xfrm>
            <a:custGeom>
              <a:rect b="b" l="l" r="r" t="t"/>
              <a:pathLst>
                <a:path extrusionOk="0" h="1193" w="1306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141809" y="2763601"/>
              <a:ext cx="73668" cy="72801"/>
            </a:xfrm>
            <a:custGeom>
              <a:rect b="b" l="l" r="r" t="t"/>
              <a:pathLst>
                <a:path extrusionOk="0" h="2771" w="2804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1141809" y="2763601"/>
              <a:ext cx="73484" cy="31974"/>
            </a:xfrm>
            <a:custGeom>
              <a:rect b="b" l="l" r="r" t="t"/>
              <a:pathLst>
                <a:path extrusionOk="0" h="1217" w="2797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919491" y="2924099"/>
              <a:ext cx="135435" cy="133780"/>
            </a:xfrm>
            <a:custGeom>
              <a:rect b="b" l="l" r="r" t="t"/>
              <a:pathLst>
                <a:path extrusionOk="0" h="5092" w="5155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919491" y="2924099"/>
              <a:ext cx="135435" cy="133780"/>
            </a:xfrm>
            <a:custGeom>
              <a:rect b="b" l="l" r="r" t="t"/>
              <a:pathLst>
                <a:path extrusionOk="0" h="5092" w="5155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919491" y="2924152"/>
              <a:ext cx="133254" cy="133648"/>
            </a:xfrm>
            <a:custGeom>
              <a:rect b="b" l="l" r="r" t="t"/>
              <a:pathLst>
                <a:path extrusionOk="0" h="5087" w="5072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8" name="Google Shape;1708;p42"/>
          <p:cNvGrpSpPr/>
          <p:nvPr/>
        </p:nvGrpSpPr>
        <p:grpSpPr>
          <a:xfrm>
            <a:off x="3009277" y="3268325"/>
            <a:ext cx="369715" cy="375492"/>
            <a:chOff x="7536427" y="2415225"/>
            <a:chExt cx="369715" cy="375492"/>
          </a:xfrm>
        </p:grpSpPr>
        <p:sp>
          <p:nvSpPr>
            <p:cNvPr id="1709" name="Google Shape;1709;p42"/>
            <p:cNvSpPr/>
            <p:nvPr/>
          </p:nvSpPr>
          <p:spPr>
            <a:xfrm>
              <a:off x="7648978" y="2602774"/>
              <a:ext cx="150417" cy="121137"/>
            </a:xfrm>
            <a:custGeom>
              <a:rect b="b" l="l" r="r" t="t"/>
              <a:pathLst>
                <a:path extrusionOk="0" h="4613" w="5728">
                  <a:moveTo>
                    <a:pt x="2864" y="1"/>
                  </a:moveTo>
                  <a:cubicBezTo>
                    <a:pt x="2749" y="1"/>
                    <a:pt x="2634" y="80"/>
                    <a:pt x="2634" y="238"/>
                  </a:cubicBezTo>
                  <a:lnTo>
                    <a:pt x="2634" y="2640"/>
                  </a:lnTo>
                  <a:lnTo>
                    <a:pt x="203" y="4190"/>
                  </a:lnTo>
                  <a:cubicBezTo>
                    <a:pt x="1" y="4336"/>
                    <a:pt x="134" y="4612"/>
                    <a:pt x="337" y="4612"/>
                  </a:cubicBezTo>
                  <a:cubicBezTo>
                    <a:pt x="374" y="4612"/>
                    <a:pt x="413" y="4603"/>
                    <a:pt x="452" y="4582"/>
                  </a:cubicBezTo>
                  <a:lnTo>
                    <a:pt x="2864" y="3042"/>
                  </a:lnTo>
                  <a:lnTo>
                    <a:pt x="5276" y="4582"/>
                  </a:lnTo>
                  <a:cubicBezTo>
                    <a:pt x="5315" y="4603"/>
                    <a:pt x="5354" y="4612"/>
                    <a:pt x="5391" y="4612"/>
                  </a:cubicBezTo>
                  <a:cubicBezTo>
                    <a:pt x="5594" y="4612"/>
                    <a:pt x="5727" y="4336"/>
                    <a:pt x="5525" y="4190"/>
                  </a:cubicBezTo>
                  <a:lnTo>
                    <a:pt x="3094" y="2649"/>
                  </a:lnTo>
                  <a:lnTo>
                    <a:pt x="3094" y="238"/>
                  </a:lnTo>
                  <a:cubicBezTo>
                    <a:pt x="3094" y="80"/>
                    <a:pt x="2979" y="1"/>
                    <a:pt x="2864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7681698" y="2421265"/>
              <a:ext cx="30435" cy="66622"/>
            </a:xfrm>
            <a:custGeom>
              <a:rect b="b" l="l" r="r" t="t"/>
              <a:pathLst>
                <a:path extrusionOk="0" h="2537" w="1159">
                  <a:moveTo>
                    <a:pt x="699" y="1"/>
                  </a:moveTo>
                  <a:cubicBezTo>
                    <a:pt x="316" y="1"/>
                    <a:pt x="1" y="307"/>
                    <a:pt x="1" y="690"/>
                  </a:cubicBezTo>
                  <a:lnTo>
                    <a:pt x="1" y="852"/>
                  </a:lnTo>
                  <a:cubicBezTo>
                    <a:pt x="1" y="1053"/>
                    <a:pt x="39" y="1245"/>
                    <a:pt x="96" y="1436"/>
                  </a:cubicBezTo>
                  <a:lnTo>
                    <a:pt x="460" y="2537"/>
                  </a:lnTo>
                  <a:lnTo>
                    <a:pt x="1159" y="2537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7693751" y="2415225"/>
              <a:ext cx="72924" cy="72661"/>
            </a:xfrm>
            <a:custGeom>
              <a:rect b="b" l="l" r="r" t="t"/>
              <a:pathLst>
                <a:path extrusionOk="0" h="2767" w="2777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1" y="948"/>
                    <a:pt x="212" y="1159"/>
                    <a:pt x="470" y="1159"/>
                  </a:cubicBezTo>
                  <a:lnTo>
                    <a:pt x="2317" y="2767"/>
                  </a:lnTo>
                  <a:lnTo>
                    <a:pt x="2700" y="1398"/>
                  </a:lnTo>
                  <a:cubicBezTo>
                    <a:pt x="2748" y="1235"/>
                    <a:pt x="2776" y="1063"/>
                    <a:pt x="2776" y="900"/>
                  </a:cubicBezTo>
                  <a:lnTo>
                    <a:pt x="2776" y="460"/>
                  </a:lnTo>
                  <a:cubicBezTo>
                    <a:pt x="2776" y="211"/>
                    <a:pt x="2575" y="1"/>
                    <a:pt x="2317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7706067" y="2505953"/>
              <a:ext cx="36239" cy="26917"/>
            </a:xfrm>
            <a:custGeom>
              <a:rect b="b" l="l" r="r" t="t"/>
              <a:pathLst>
                <a:path extrusionOk="0" h="1025" w="1380">
                  <a:moveTo>
                    <a:pt x="1" y="1"/>
                  </a:moveTo>
                  <a:lnTo>
                    <a:pt x="1" y="1025"/>
                  </a:lnTo>
                  <a:lnTo>
                    <a:pt x="1379" y="1025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7706067" y="2505953"/>
              <a:ext cx="36239" cy="14732"/>
            </a:xfrm>
            <a:custGeom>
              <a:rect b="b" l="l" r="r" t="t"/>
              <a:pathLst>
                <a:path extrusionOk="0" h="561" w="1380">
                  <a:moveTo>
                    <a:pt x="1" y="1"/>
                  </a:moveTo>
                  <a:lnTo>
                    <a:pt x="1" y="431"/>
                  </a:lnTo>
                  <a:cubicBezTo>
                    <a:pt x="221" y="518"/>
                    <a:pt x="456" y="561"/>
                    <a:pt x="690" y="561"/>
                  </a:cubicBezTo>
                  <a:cubicBezTo>
                    <a:pt x="924" y="561"/>
                    <a:pt x="1159" y="518"/>
                    <a:pt x="1379" y="431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7663604" y="2520790"/>
              <a:ext cx="121164" cy="64101"/>
            </a:xfrm>
            <a:custGeom>
              <a:rect b="b" l="l" r="r" t="t"/>
              <a:pathLst>
                <a:path extrusionOk="0" h="2441" w="4614">
                  <a:moveTo>
                    <a:pt x="1618" y="0"/>
                  </a:moveTo>
                  <a:lnTo>
                    <a:pt x="498" y="316"/>
                  </a:lnTo>
                  <a:cubicBezTo>
                    <a:pt x="202" y="402"/>
                    <a:pt x="1" y="670"/>
                    <a:pt x="1" y="977"/>
                  </a:cubicBezTo>
                  <a:lnTo>
                    <a:pt x="1" y="2202"/>
                  </a:lnTo>
                  <a:cubicBezTo>
                    <a:pt x="1" y="2336"/>
                    <a:pt x="106" y="2441"/>
                    <a:pt x="230" y="2441"/>
                  </a:cubicBezTo>
                  <a:lnTo>
                    <a:pt x="4384" y="2441"/>
                  </a:lnTo>
                  <a:cubicBezTo>
                    <a:pt x="4508" y="2431"/>
                    <a:pt x="4613" y="2336"/>
                    <a:pt x="4613" y="2202"/>
                  </a:cubicBezTo>
                  <a:lnTo>
                    <a:pt x="4613" y="977"/>
                  </a:lnTo>
                  <a:cubicBezTo>
                    <a:pt x="4613" y="670"/>
                    <a:pt x="4412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7718146" y="2532844"/>
              <a:ext cx="12080" cy="52047"/>
            </a:xfrm>
            <a:custGeom>
              <a:rect b="b" l="l" r="r" t="t"/>
              <a:pathLst>
                <a:path extrusionOk="0" h="1982" w="460">
                  <a:moveTo>
                    <a:pt x="115" y="1"/>
                  </a:moveTo>
                  <a:lnTo>
                    <a:pt x="0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7687737" y="2445398"/>
              <a:ext cx="72898" cy="66622"/>
            </a:xfrm>
            <a:custGeom>
              <a:rect b="b" l="l" r="r" t="t"/>
              <a:pathLst>
                <a:path extrusionOk="0" h="2537" w="2776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914"/>
                    <a:pt x="622" y="2536"/>
                    <a:pt x="1388" y="2536"/>
                  </a:cubicBezTo>
                  <a:cubicBezTo>
                    <a:pt x="2154" y="2536"/>
                    <a:pt x="2776" y="1914"/>
                    <a:pt x="2776" y="1158"/>
                  </a:cubicBezTo>
                  <a:lnTo>
                    <a:pt x="2776" y="862"/>
                  </a:lnTo>
                  <a:cubicBezTo>
                    <a:pt x="2776" y="737"/>
                    <a:pt x="2728" y="622"/>
                    <a:pt x="2642" y="536"/>
                  </a:cubicBezTo>
                  <a:cubicBezTo>
                    <a:pt x="228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7687737" y="2445398"/>
              <a:ext cx="72661" cy="65361"/>
            </a:xfrm>
            <a:custGeom>
              <a:rect b="b" l="l" r="r" t="t"/>
              <a:pathLst>
                <a:path extrusionOk="0" h="2489" w="2767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771"/>
                    <a:pt x="412" y="2316"/>
                    <a:pt x="1005" y="2489"/>
                  </a:cubicBezTo>
                  <a:cubicBezTo>
                    <a:pt x="804" y="2240"/>
                    <a:pt x="699" y="1933"/>
                    <a:pt x="699" y="1618"/>
                  </a:cubicBezTo>
                  <a:lnTo>
                    <a:pt x="699" y="938"/>
                  </a:lnTo>
                  <a:cubicBezTo>
                    <a:pt x="699" y="685"/>
                    <a:pt x="909" y="478"/>
                    <a:pt x="1169" y="478"/>
                  </a:cubicBezTo>
                  <a:cubicBezTo>
                    <a:pt x="1175" y="478"/>
                    <a:pt x="1181" y="479"/>
                    <a:pt x="1187" y="479"/>
                  </a:cubicBezTo>
                  <a:cubicBezTo>
                    <a:pt x="1656" y="508"/>
                    <a:pt x="2345" y="594"/>
                    <a:pt x="2766" y="795"/>
                  </a:cubicBezTo>
                  <a:cubicBezTo>
                    <a:pt x="2757" y="699"/>
                    <a:pt x="2709" y="603"/>
                    <a:pt x="2642" y="536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7663604" y="2536126"/>
              <a:ext cx="24159" cy="48528"/>
            </a:xfrm>
            <a:custGeom>
              <a:rect b="b" l="l" r="r" t="t"/>
              <a:pathLst>
                <a:path extrusionOk="0" h="1848" w="92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96" y="1847"/>
                    <a:pt x="230" y="1847"/>
                  </a:cubicBezTo>
                  <a:lnTo>
                    <a:pt x="919" y="1847"/>
                  </a:lnTo>
                  <a:lnTo>
                    <a:pt x="919" y="1082"/>
                  </a:lnTo>
                  <a:cubicBezTo>
                    <a:pt x="919" y="900"/>
                    <a:pt x="852" y="727"/>
                    <a:pt x="718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7760609" y="2536126"/>
              <a:ext cx="24159" cy="48528"/>
            </a:xfrm>
            <a:custGeom>
              <a:rect b="b" l="l" r="r" t="t"/>
              <a:pathLst>
                <a:path extrusionOk="0" h="1848" w="920">
                  <a:moveTo>
                    <a:pt x="795" y="0"/>
                  </a:moveTo>
                  <a:lnTo>
                    <a:pt x="202" y="594"/>
                  </a:lnTo>
                  <a:cubicBezTo>
                    <a:pt x="68" y="727"/>
                    <a:pt x="1" y="900"/>
                    <a:pt x="1" y="1082"/>
                  </a:cubicBezTo>
                  <a:lnTo>
                    <a:pt x="1" y="1847"/>
                  </a:lnTo>
                  <a:lnTo>
                    <a:pt x="690" y="1847"/>
                  </a:lnTo>
                  <a:cubicBezTo>
                    <a:pt x="824" y="1847"/>
                    <a:pt x="919" y="1742"/>
                    <a:pt x="919" y="1618"/>
                  </a:cubicBezTo>
                  <a:lnTo>
                    <a:pt x="919" y="393"/>
                  </a:lnTo>
                  <a:cubicBezTo>
                    <a:pt x="919" y="249"/>
                    <a:pt x="881" y="115"/>
                    <a:pt x="795" y="0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7717884" y="2532607"/>
              <a:ext cx="12342" cy="12342"/>
            </a:xfrm>
            <a:custGeom>
              <a:rect b="b" l="l" r="r" t="t"/>
              <a:pathLst>
                <a:path extrusionOk="0" h="470" w="470">
                  <a:moveTo>
                    <a:pt x="1" y="0"/>
                  </a:moveTo>
                  <a:lnTo>
                    <a:pt x="1" y="354"/>
                  </a:lnTo>
                  <a:cubicBezTo>
                    <a:pt x="1" y="412"/>
                    <a:pt x="58" y="469"/>
                    <a:pt x="125" y="469"/>
                  </a:cubicBezTo>
                  <a:lnTo>
                    <a:pt x="355" y="469"/>
                  </a:lnTo>
                  <a:cubicBezTo>
                    <a:pt x="422" y="469"/>
                    <a:pt x="470" y="412"/>
                    <a:pt x="470" y="354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7699292" y="2515906"/>
              <a:ext cx="24894" cy="25446"/>
            </a:xfrm>
            <a:custGeom>
              <a:rect b="b" l="l" r="r" t="t"/>
              <a:pathLst>
                <a:path extrusionOk="0" h="969" w="948">
                  <a:moveTo>
                    <a:pt x="220" y="0"/>
                  </a:moveTo>
                  <a:cubicBezTo>
                    <a:pt x="191" y="0"/>
                    <a:pt x="161" y="15"/>
                    <a:pt x="144" y="43"/>
                  </a:cubicBezTo>
                  <a:lnTo>
                    <a:pt x="1" y="253"/>
                  </a:lnTo>
                  <a:lnTo>
                    <a:pt x="355" y="895"/>
                  </a:lnTo>
                  <a:cubicBezTo>
                    <a:pt x="379" y="943"/>
                    <a:pt x="426" y="969"/>
                    <a:pt x="475" y="969"/>
                  </a:cubicBezTo>
                  <a:cubicBezTo>
                    <a:pt x="503" y="969"/>
                    <a:pt x="531" y="960"/>
                    <a:pt x="556" y="942"/>
                  </a:cubicBezTo>
                  <a:lnTo>
                    <a:pt x="948" y="646"/>
                  </a:lnTo>
                  <a:lnTo>
                    <a:pt x="278" y="24"/>
                  </a:lnTo>
                  <a:cubicBezTo>
                    <a:pt x="262" y="8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7724160" y="2515906"/>
              <a:ext cx="24921" cy="25446"/>
            </a:xfrm>
            <a:custGeom>
              <a:rect b="b" l="l" r="r" t="t"/>
              <a:pathLst>
                <a:path extrusionOk="0" h="969" w="949">
                  <a:moveTo>
                    <a:pt x="729" y="0"/>
                  </a:moveTo>
                  <a:cubicBezTo>
                    <a:pt x="708" y="0"/>
                    <a:pt x="687" y="8"/>
                    <a:pt x="671" y="24"/>
                  </a:cubicBezTo>
                  <a:lnTo>
                    <a:pt x="1" y="646"/>
                  </a:lnTo>
                  <a:lnTo>
                    <a:pt x="393" y="942"/>
                  </a:lnTo>
                  <a:cubicBezTo>
                    <a:pt x="418" y="960"/>
                    <a:pt x="446" y="969"/>
                    <a:pt x="474" y="969"/>
                  </a:cubicBezTo>
                  <a:cubicBezTo>
                    <a:pt x="523" y="969"/>
                    <a:pt x="570" y="943"/>
                    <a:pt x="594" y="895"/>
                  </a:cubicBezTo>
                  <a:lnTo>
                    <a:pt x="948" y="253"/>
                  </a:lnTo>
                  <a:lnTo>
                    <a:pt x="805" y="43"/>
                  </a:lnTo>
                  <a:cubicBezTo>
                    <a:pt x="788" y="15"/>
                    <a:pt x="758" y="0"/>
                    <a:pt x="729" y="0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7554547" y="2627091"/>
              <a:ext cx="30435" cy="66622"/>
            </a:xfrm>
            <a:custGeom>
              <a:rect b="b" l="l" r="r" t="t"/>
              <a:pathLst>
                <a:path extrusionOk="0" h="2537" w="1159">
                  <a:moveTo>
                    <a:pt x="699" y="1"/>
                  </a:moveTo>
                  <a:cubicBezTo>
                    <a:pt x="316" y="1"/>
                    <a:pt x="0" y="307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38" y="1254"/>
                    <a:pt x="96" y="1436"/>
                  </a:cubicBezTo>
                  <a:lnTo>
                    <a:pt x="459" y="2537"/>
                  </a:lnTo>
                  <a:lnTo>
                    <a:pt x="1158" y="253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7566600" y="2621051"/>
              <a:ext cx="72898" cy="72661"/>
            </a:xfrm>
            <a:custGeom>
              <a:rect b="b" l="l" r="r" t="t"/>
              <a:pathLst>
                <a:path extrusionOk="0" h="2767" w="2776">
                  <a:moveTo>
                    <a:pt x="699" y="1"/>
                  </a:moveTo>
                  <a:cubicBezTo>
                    <a:pt x="316" y="1"/>
                    <a:pt x="0" y="307"/>
                    <a:pt x="0" y="690"/>
                  </a:cubicBezTo>
                  <a:cubicBezTo>
                    <a:pt x="0" y="948"/>
                    <a:pt x="211" y="1149"/>
                    <a:pt x="469" y="1149"/>
                  </a:cubicBezTo>
                  <a:lnTo>
                    <a:pt x="2316" y="2767"/>
                  </a:lnTo>
                  <a:lnTo>
                    <a:pt x="2699" y="1408"/>
                  </a:lnTo>
                  <a:cubicBezTo>
                    <a:pt x="2747" y="1235"/>
                    <a:pt x="2776" y="1063"/>
                    <a:pt x="2776" y="891"/>
                  </a:cubicBezTo>
                  <a:lnTo>
                    <a:pt x="2776" y="460"/>
                  </a:lnTo>
                  <a:cubicBezTo>
                    <a:pt x="2776" y="202"/>
                    <a:pt x="2565" y="1"/>
                    <a:pt x="2316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7578916" y="2711779"/>
              <a:ext cx="36213" cy="26917"/>
            </a:xfrm>
            <a:custGeom>
              <a:rect b="b" l="l" r="r" t="t"/>
              <a:pathLst>
                <a:path extrusionOk="0" h="1025" w="1379">
                  <a:moveTo>
                    <a:pt x="0" y="1"/>
                  </a:moveTo>
                  <a:lnTo>
                    <a:pt x="0" y="1025"/>
                  </a:lnTo>
                  <a:lnTo>
                    <a:pt x="1378" y="1025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7578916" y="2712042"/>
              <a:ext cx="36213" cy="14653"/>
            </a:xfrm>
            <a:custGeom>
              <a:rect b="b" l="l" r="r" t="t"/>
              <a:pathLst>
                <a:path extrusionOk="0" h="558" w="1379">
                  <a:moveTo>
                    <a:pt x="0" y="0"/>
                  </a:moveTo>
                  <a:lnTo>
                    <a:pt x="0" y="421"/>
                  </a:lnTo>
                  <a:cubicBezTo>
                    <a:pt x="220" y="512"/>
                    <a:pt x="455" y="558"/>
                    <a:pt x="689" y="558"/>
                  </a:cubicBezTo>
                  <a:cubicBezTo>
                    <a:pt x="924" y="558"/>
                    <a:pt x="1158" y="512"/>
                    <a:pt x="1378" y="421"/>
                  </a:cubicBezTo>
                  <a:lnTo>
                    <a:pt x="1378" y="0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7536427" y="2726616"/>
              <a:ext cx="121164" cy="64101"/>
            </a:xfrm>
            <a:custGeom>
              <a:rect b="b" l="l" r="r" t="t"/>
              <a:pathLst>
                <a:path extrusionOk="0" h="2441" w="4614">
                  <a:moveTo>
                    <a:pt x="1618" y="0"/>
                  </a:moveTo>
                  <a:lnTo>
                    <a:pt x="499" y="316"/>
                  </a:lnTo>
                  <a:cubicBezTo>
                    <a:pt x="202" y="402"/>
                    <a:pt x="1" y="670"/>
                    <a:pt x="1" y="986"/>
                  </a:cubicBezTo>
                  <a:lnTo>
                    <a:pt x="1" y="2211"/>
                  </a:lnTo>
                  <a:cubicBezTo>
                    <a:pt x="1" y="2336"/>
                    <a:pt x="106" y="2441"/>
                    <a:pt x="231" y="2441"/>
                  </a:cubicBezTo>
                  <a:lnTo>
                    <a:pt x="4384" y="2441"/>
                  </a:lnTo>
                  <a:cubicBezTo>
                    <a:pt x="4509" y="2441"/>
                    <a:pt x="4614" y="2336"/>
                    <a:pt x="4614" y="2211"/>
                  </a:cubicBezTo>
                  <a:lnTo>
                    <a:pt x="4614" y="986"/>
                  </a:lnTo>
                  <a:cubicBezTo>
                    <a:pt x="4614" y="670"/>
                    <a:pt x="4413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590969" y="2738670"/>
              <a:ext cx="12106" cy="52047"/>
            </a:xfrm>
            <a:custGeom>
              <a:rect b="b" l="l" r="r" t="t"/>
              <a:pathLst>
                <a:path extrusionOk="0" h="1982" w="461">
                  <a:moveTo>
                    <a:pt x="116" y="1"/>
                  </a:moveTo>
                  <a:lnTo>
                    <a:pt x="1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7560560" y="2651434"/>
              <a:ext cx="72924" cy="66674"/>
            </a:xfrm>
            <a:custGeom>
              <a:rect b="b" l="l" r="r" t="t"/>
              <a:pathLst>
                <a:path extrusionOk="0" h="2539" w="2777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44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916"/>
                    <a:pt x="623" y="2538"/>
                    <a:pt x="1388" y="2538"/>
                  </a:cubicBezTo>
                  <a:cubicBezTo>
                    <a:pt x="2154" y="2538"/>
                    <a:pt x="2776" y="1916"/>
                    <a:pt x="2776" y="1150"/>
                  </a:cubicBezTo>
                  <a:lnTo>
                    <a:pt x="2776" y="854"/>
                  </a:lnTo>
                  <a:cubicBezTo>
                    <a:pt x="2776" y="729"/>
                    <a:pt x="2728" y="614"/>
                    <a:pt x="2642" y="528"/>
                  </a:cubicBezTo>
                  <a:cubicBezTo>
                    <a:pt x="228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7560560" y="2651434"/>
              <a:ext cx="72661" cy="65151"/>
            </a:xfrm>
            <a:custGeom>
              <a:rect b="b" l="l" r="r" t="t"/>
              <a:pathLst>
                <a:path extrusionOk="0" h="2481" w="2767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35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763"/>
                    <a:pt x="412" y="2308"/>
                    <a:pt x="1006" y="2481"/>
                  </a:cubicBezTo>
                  <a:cubicBezTo>
                    <a:pt x="805" y="2232"/>
                    <a:pt x="690" y="1926"/>
                    <a:pt x="699" y="1610"/>
                  </a:cubicBezTo>
                  <a:lnTo>
                    <a:pt x="699" y="940"/>
                  </a:lnTo>
                  <a:cubicBezTo>
                    <a:pt x="699" y="683"/>
                    <a:pt x="901" y="479"/>
                    <a:pt x="1154" y="479"/>
                  </a:cubicBezTo>
                  <a:cubicBezTo>
                    <a:pt x="1165" y="479"/>
                    <a:pt x="1176" y="480"/>
                    <a:pt x="1187" y="480"/>
                  </a:cubicBezTo>
                  <a:cubicBezTo>
                    <a:pt x="1647" y="509"/>
                    <a:pt x="2345" y="586"/>
                    <a:pt x="2767" y="787"/>
                  </a:cubicBezTo>
                  <a:cubicBezTo>
                    <a:pt x="2757" y="691"/>
                    <a:pt x="2709" y="595"/>
                    <a:pt x="2642" y="528"/>
                  </a:cubicBezTo>
                  <a:cubicBezTo>
                    <a:pt x="227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7536427" y="2741952"/>
              <a:ext cx="24159" cy="48528"/>
            </a:xfrm>
            <a:custGeom>
              <a:rect b="b" l="l" r="r" t="t"/>
              <a:pathLst>
                <a:path extrusionOk="0" h="1848" w="92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52"/>
                    <a:pt x="97" y="1847"/>
                    <a:pt x="231" y="1847"/>
                  </a:cubicBezTo>
                  <a:lnTo>
                    <a:pt x="920" y="1847"/>
                  </a:lnTo>
                  <a:lnTo>
                    <a:pt x="920" y="1091"/>
                  </a:lnTo>
                  <a:cubicBezTo>
                    <a:pt x="920" y="900"/>
                    <a:pt x="853" y="728"/>
                    <a:pt x="719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7633195" y="2741952"/>
              <a:ext cx="24396" cy="48528"/>
            </a:xfrm>
            <a:custGeom>
              <a:rect b="b" l="l" r="r" t="t"/>
              <a:pathLst>
                <a:path extrusionOk="0" h="1848" w="929">
                  <a:moveTo>
                    <a:pt x="804" y="0"/>
                  </a:moveTo>
                  <a:lnTo>
                    <a:pt x="211" y="594"/>
                  </a:lnTo>
                  <a:cubicBezTo>
                    <a:pt x="77" y="728"/>
                    <a:pt x="1" y="900"/>
                    <a:pt x="10" y="1091"/>
                  </a:cubicBezTo>
                  <a:lnTo>
                    <a:pt x="10" y="1847"/>
                  </a:lnTo>
                  <a:lnTo>
                    <a:pt x="699" y="1847"/>
                  </a:lnTo>
                  <a:cubicBezTo>
                    <a:pt x="824" y="1847"/>
                    <a:pt x="929" y="175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1" y="115"/>
                    <a:pt x="804" y="0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7590733" y="2738670"/>
              <a:ext cx="12342" cy="12106"/>
            </a:xfrm>
            <a:custGeom>
              <a:rect b="b" l="l" r="r" t="t"/>
              <a:pathLst>
                <a:path extrusionOk="0" h="461" w="470">
                  <a:moveTo>
                    <a:pt x="0" y="1"/>
                  </a:moveTo>
                  <a:lnTo>
                    <a:pt x="0" y="345"/>
                  </a:lnTo>
                  <a:cubicBezTo>
                    <a:pt x="0" y="412"/>
                    <a:pt x="58" y="460"/>
                    <a:pt x="125" y="460"/>
                  </a:cubicBezTo>
                  <a:lnTo>
                    <a:pt x="354" y="460"/>
                  </a:lnTo>
                  <a:cubicBezTo>
                    <a:pt x="421" y="460"/>
                    <a:pt x="469" y="403"/>
                    <a:pt x="469" y="345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7572115" y="2721863"/>
              <a:ext cx="24921" cy="25498"/>
            </a:xfrm>
            <a:custGeom>
              <a:rect b="b" l="l" r="r" t="t"/>
              <a:pathLst>
                <a:path extrusionOk="0" h="971" w="949">
                  <a:moveTo>
                    <a:pt x="212" y="1"/>
                  </a:moveTo>
                  <a:cubicBezTo>
                    <a:pt x="185" y="1"/>
                    <a:pt x="160" y="13"/>
                    <a:pt x="145" y="38"/>
                  </a:cubicBezTo>
                  <a:lnTo>
                    <a:pt x="1" y="258"/>
                  </a:lnTo>
                  <a:lnTo>
                    <a:pt x="355" y="899"/>
                  </a:lnTo>
                  <a:cubicBezTo>
                    <a:pt x="378" y="946"/>
                    <a:pt x="422" y="971"/>
                    <a:pt x="469" y="971"/>
                  </a:cubicBezTo>
                  <a:cubicBezTo>
                    <a:pt x="499" y="971"/>
                    <a:pt x="530" y="960"/>
                    <a:pt x="556" y="937"/>
                  </a:cubicBezTo>
                  <a:lnTo>
                    <a:pt x="948" y="641"/>
                  </a:lnTo>
                  <a:lnTo>
                    <a:pt x="278" y="28"/>
                  </a:lnTo>
                  <a:cubicBezTo>
                    <a:pt x="260" y="10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7597009" y="2721863"/>
              <a:ext cx="24894" cy="25498"/>
            </a:xfrm>
            <a:custGeom>
              <a:rect b="b" l="l" r="r" t="t"/>
              <a:pathLst>
                <a:path extrusionOk="0" h="971" w="948">
                  <a:moveTo>
                    <a:pt x="737" y="1"/>
                  </a:moveTo>
                  <a:cubicBezTo>
                    <a:pt x="713" y="1"/>
                    <a:pt x="688" y="10"/>
                    <a:pt x="670" y="28"/>
                  </a:cubicBezTo>
                  <a:lnTo>
                    <a:pt x="0" y="641"/>
                  </a:lnTo>
                  <a:lnTo>
                    <a:pt x="393" y="937"/>
                  </a:lnTo>
                  <a:cubicBezTo>
                    <a:pt x="419" y="960"/>
                    <a:pt x="450" y="971"/>
                    <a:pt x="480" y="971"/>
                  </a:cubicBezTo>
                  <a:cubicBezTo>
                    <a:pt x="526" y="971"/>
                    <a:pt x="571" y="946"/>
                    <a:pt x="594" y="899"/>
                  </a:cubicBezTo>
                  <a:lnTo>
                    <a:pt x="948" y="258"/>
                  </a:lnTo>
                  <a:lnTo>
                    <a:pt x="804" y="38"/>
                  </a:lnTo>
                  <a:cubicBezTo>
                    <a:pt x="789" y="13"/>
                    <a:pt x="763" y="1"/>
                    <a:pt x="737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7827204" y="2602958"/>
              <a:ext cx="48528" cy="42515"/>
            </a:xfrm>
            <a:custGeom>
              <a:rect b="b" l="l" r="r" t="t"/>
              <a:pathLst>
                <a:path extrusionOk="0" h="1619" w="1848">
                  <a:moveTo>
                    <a:pt x="920" y="1"/>
                  </a:moveTo>
                  <a:cubicBezTo>
                    <a:pt x="412" y="1"/>
                    <a:pt x="1" y="36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427" y="1618"/>
                    <a:pt x="1848" y="1255"/>
                    <a:pt x="1848" y="805"/>
                  </a:cubicBezTo>
                  <a:cubicBezTo>
                    <a:pt x="1848" y="365"/>
                    <a:pt x="1427" y="1"/>
                    <a:pt x="920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7827204" y="2602958"/>
              <a:ext cx="33219" cy="42515"/>
            </a:xfrm>
            <a:custGeom>
              <a:rect b="b" l="l" r="r" t="t"/>
              <a:pathLst>
                <a:path extrusionOk="0" h="1619" w="1265">
                  <a:moveTo>
                    <a:pt x="920" y="1"/>
                  </a:moveTo>
                  <a:cubicBezTo>
                    <a:pt x="412" y="1"/>
                    <a:pt x="1" y="35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034" y="1609"/>
                    <a:pt x="1159" y="1590"/>
                    <a:pt x="1264" y="1551"/>
                  </a:cubicBezTo>
                  <a:cubicBezTo>
                    <a:pt x="939" y="1456"/>
                    <a:pt x="699" y="1149"/>
                    <a:pt x="690" y="805"/>
                  </a:cubicBezTo>
                  <a:cubicBezTo>
                    <a:pt x="699" y="460"/>
                    <a:pt x="939" y="164"/>
                    <a:pt x="1264" y="58"/>
                  </a:cubicBezTo>
                  <a:cubicBezTo>
                    <a:pt x="1159" y="20"/>
                    <a:pt x="1034" y="1"/>
                    <a:pt x="920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7796795" y="2706002"/>
              <a:ext cx="109110" cy="84715"/>
            </a:xfrm>
            <a:custGeom>
              <a:rect b="b" l="l" r="r" t="t"/>
              <a:pathLst>
                <a:path extrusionOk="0" h="3226" w="4155">
                  <a:moveTo>
                    <a:pt x="1388" y="1"/>
                  </a:moveTo>
                  <a:lnTo>
                    <a:pt x="1388" y="690"/>
                  </a:lnTo>
                  <a:cubicBezTo>
                    <a:pt x="1379" y="862"/>
                    <a:pt x="1283" y="1025"/>
                    <a:pt x="1130" y="1101"/>
                  </a:cubicBezTo>
                  <a:lnTo>
                    <a:pt x="384" y="1474"/>
                  </a:lnTo>
                  <a:cubicBezTo>
                    <a:pt x="144" y="1589"/>
                    <a:pt x="1" y="1829"/>
                    <a:pt x="1" y="2097"/>
                  </a:cubicBezTo>
                  <a:lnTo>
                    <a:pt x="1" y="2996"/>
                  </a:lnTo>
                  <a:cubicBezTo>
                    <a:pt x="1" y="3121"/>
                    <a:pt x="106" y="3226"/>
                    <a:pt x="230" y="3226"/>
                  </a:cubicBezTo>
                  <a:lnTo>
                    <a:pt x="3925" y="3226"/>
                  </a:lnTo>
                  <a:cubicBezTo>
                    <a:pt x="4049" y="3226"/>
                    <a:pt x="4154" y="3121"/>
                    <a:pt x="4154" y="2996"/>
                  </a:cubicBezTo>
                  <a:lnTo>
                    <a:pt x="4154" y="2097"/>
                  </a:lnTo>
                  <a:cubicBezTo>
                    <a:pt x="4154" y="1829"/>
                    <a:pt x="4011" y="1589"/>
                    <a:pt x="3781" y="1474"/>
                  </a:cubicBezTo>
                  <a:lnTo>
                    <a:pt x="3035" y="1101"/>
                  </a:lnTo>
                  <a:cubicBezTo>
                    <a:pt x="2872" y="1025"/>
                    <a:pt x="2776" y="862"/>
                    <a:pt x="2776" y="690"/>
                  </a:cubicBezTo>
                  <a:lnTo>
                    <a:pt x="2776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7832745" y="2706002"/>
              <a:ext cx="37210" cy="24159"/>
            </a:xfrm>
            <a:custGeom>
              <a:rect b="b" l="l" r="r" t="t"/>
              <a:pathLst>
                <a:path extrusionOk="0" h="920" w="1417">
                  <a:moveTo>
                    <a:pt x="19" y="1"/>
                  </a:moveTo>
                  <a:lnTo>
                    <a:pt x="19" y="690"/>
                  </a:lnTo>
                  <a:cubicBezTo>
                    <a:pt x="10" y="718"/>
                    <a:pt x="10" y="747"/>
                    <a:pt x="0" y="776"/>
                  </a:cubicBezTo>
                  <a:cubicBezTo>
                    <a:pt x="230" y="872"/>
                    <a:pt x="469" y="919"/>
                    <a:pt x="709" y="919"/>
                  </a:cubicBezTo>
                  <a:cubicBezTo>
                    <a:pt x="948" y="919"/>
                    <a:pt x="1187" y="872"/>
                    <a:pt x="1417" y="776"/>
                  </a:cubicBezTo>
                  <a:cubicBezTo>
                    <a:pt x="1407" y="747"/>
                    <a:pt x="1407" y="718"/>
                    <a:pt x="1407" y="690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7797058" y="2737672"/>
              <a:ext cx="109084" cy="53045"/>
            </a:xfrm>
            <a:custGeom>
              <a:rect b="b" l="l" r="r" t="t"/>
              <a:pathLst>
                <a:path extrusionOk="0" h="2020" w="4154">
                  <a:moveTo>
                    <a:pt x="910" y="1"/>
                  </a:moveTo>
                  <a:lnTo>
                    <a:pt x="383" y="268"/>
                  </a:lnTo>
                  <a:cubicBezTo>
                    <a:pt x="144" y="383"/>
                    <a:pt x="0" y="623"/>
                    <a:pt x="0" y="891"/>
                  </a:cubicBezTo>
                  <a:lnTo>
                    <a:pt x="0" y="1790"/>
                  </a:lnTo>
                  <a:cubicBezTo>
                    <a:pt x="0" y="1915"/>
                    <a:pt x="106" y="2020"/>
                    <a:pt x="230" y="2020"/>
                  </a:cubicBezTo>
                  <a:lnTo>
                    <a:pt x="3915" y="2020"/>
                  </a:lnTo>
                  <a:cubicBezTo>
                    <a:pt x="4049" y="2020"/>
                    <a:pt x="4154" y="1915"/>
                    <a:pt x="4154" y="1790"/>
                  </a:cubicBezTo>
                  <a:lnTo>
                    <a:pt x="4154" y="891"/>
                  </a:lnTo>
                  <a:cubicBezTo>
                    <a:pt x="4154" y="623"/>
                    <a:pt x="4001" y="383"/>
                    <a:pt x="3771" y="268"/>
                  </a:cubicBezTo>
                  <a:lnTo>
                    <a:pt x="3235" y="1"/>
                  </a:lnTo>
                  <a:cubicBezTo>
                    <a:pt x="2962" y="422"/>
                    <a:pt x="2517" y="632"/>
                    <a:pt x="2072" y="632"/>
                  </a:cubicBezTo>
                  <a:cubicBezTo>
                    <a:pt x="1627" y="632"/>
                    <a:pt x="1182" y="422"/>
                    <a:pt x="910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7809111" y="2621051"/>
              <a:ext cx="84715" cy="84741"/>
            </a:xfrm>
            <a:custGeom>
              <a:rect b="b" l="l" r="r" t="t"/>
              <a:pathLst>
                <a:path extrusionOk="0" h="3227" w="3226">
                  <a:moveTo>
                    <a:pt x="1609" y="1"/>
                  </a:moveTo>
                  <a:cubicBezTo>
                    <a:pt x="719" y="1"/>
                    <a:pt x="1" y="728"/>
                    <a:pt x="1" y="1618"/>
                  </a:cubicBezTo>
                  <a:cubicBezTo>
                    <a:pt x="1" y="2508"/>
                    <a:pt x="719" y="3226"/>
                    <a:pt x="1609" y="3226"/>
                  </a:cubicBezTo>
                  <a:cubicBezTo>
                    <a:pt x="2499" y="3226"/>
                    <a:pt x="3226" y="2508"/>
                    <a:pt x="3226" y="1618"/>
                  </a:cubicBezTo>
                  <a:cubicBezTo>
                    <a:pt x="3226" y="728"/>
                    <a:pt x="2499" y="1"/>
                    <a:pt x="1609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7824447" y="2621051"/>
              <a:ext cx="71138" cy="76443"/>
            </a:xfrm>
            <a:custGeom>
              <a:rect b="b" l="l" r="r" t="t"/>
              <a:pathLst>
                <a:path extrusionOk="0" h="2911" w="2709">
                  <a:moveTo>
                    <a:pt x="1034" y="1"/>
                  </a:moveTo>
                  <a:cubicBezTo>
                    <a:pt x="259" y="1"/>
                    <a:pt x="1" y="1063"/>
                    <a:pt x="699" y="1408"/>
                  </a:cubicBezTo>
                  <a:cubicBezTo>
                    <a:pt x="718" y="1417"/>
                    <a:pt x="737" y="1427"/>
                    <a:pt x="757" y="1427"/>
                  </a:cubicBezTo>
                  <a:lnTo>
                    <a:pt x="1560" y="2891"/>
                  </a:lnTo>
                  <a:cubicBezTo>
                    <a:pt x="1560" y="2891"/>
                    <a:pt x="1781" y="2901"/>
                    <a:pt x="1991" y="2910"/>
                  </a:cubicBezTo>
                  <a:cubicBezTo>
                    <a:pt x="2460" y="2556"/>
                    <a:pt x="2709" y="1972"/>
                    <a:pt x="2623" y="1389"/>
                  </a:cubicBezTo>
                  <a:cubicBezTo>
                    <a:pt x="2527" y="728"/>
                    <a:pt x="2039" y="192"/>
                    <a:pt x="1388" y="39"/>
                  </a:cubicBezTo>
                  <a:cubicBezTo>
                    <a:pt x="1273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7814888" y="2658393"/>
              <a:ext cx="72661" cy="59715"/>
            </a:xfrm>
            <a:custGeom>
              <a:rect b="b" l="l" r="r" t="t"/>
              <a:pathLst>
                <a:path extrusionOk="0" h="2274" w="2767">
                  <a:moveTo>
                    <a:pt x="1075" y="1"/>
                  </a:moveTo>
                  <a:cubicBezTo>
                    <a:pt x="986" y="1"/>
                    <a:pt x="903" y="49"/>
                    <a:pt x="862" y="139"/>
                  </a:cubicBezTo>
                  <a:cubicBezTo>
                    <a:pt x="786" y="292"/>
                    <a:pt x="680" y="436"/>
                    <a:pt x="546" y="550"/>
                  </a:cubicBezTo>
                  <a:cubicBezTo>
                    <a:pt x="422" y="656"/>
                    <a:pt x="288" y="751"/>
                    <a:pt x="135" y="828"/>
                  </a:cubicBezTo>
                  <a:cubicBezTo>
                    <a:pt x="49" y="876"/>
                    <a:pt x="1" y="971"/>
                    <a:pt x="20" y="1067"/>
                  </a:cubicBezTo>
                  <a:cubicBezTo>
                    <a:pt x="106" y="1756"/>
                    <a:pt x="699" y="2273"/>
                    <a:pt x="1389" y="2273"/>
                  </a:cubicBezTo>
                  <a:cubicBezTo>
                    <a:pt x="2106" y="2263"/>
                    <a:pt x="2709" y="1718"/>
                    <a:pt x="2767" y="1000"/>
                  </a:cubicBezTo>
                  <a:cubicBezTo>
                    <a:pt x="2767" y="924"/>
                    <a:pt x="2738" y="857"/>
                    <a:pt x="2690" y="809"/>
                  </a:cubicBezTo>
                  <a:cubicBezTo>
                    <a:pt x="2231" y="426"/>
                    <a:pt x="1695" y="158"/>
                    <a:pt x="1121" y="5"/>
                  </a:cubicBezTo>
                  <a:cubicBezTo>
                    <a:pt x="1105" y="2"/>
                    <a:pt x="1090" y="1"/>
                    <a:pt x="1075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7815151" y="2658393"/>
              <a:ext cx="72661" cy="59190"/>
            </a:xfrm>
            <a:custGeom>
              <a:rect b="b" l="l" r="r" t="t"/>
              <a:pathLst>
                <a:path extrusionOk="0" h="2254" w="2767">
                  <a:moveTo>
                    <a:pt x="1065" y="1"/>
                  </a:moveTo>
                  <a:cubicBezTo>
                    <a:pt x="976" y="1"/>
                    <a:pt x="893" y="49"/>
                    <a:pt x="852" y="139"/>
                  </a:cubicBezTo>
                  <a:cubicBezTo>
                    <a:pt x="795" y="244"/>
                    <a:pt x="728" y="349"/>
                    <a:pt x="642" y="445"/>
                  </a:cubicBezTo>
                  <a:cubicBezTo>
                    <a:pt x="613" y="483"/>
                    <a:pt x="575" y="512"/>
                    <a:pt x="536" y="550"/>
                  </a:cubicBezTo>
                  <a:cubicBezTo>
                    <a:pt x="412" y="656"/>
                    <a:pt x="278" y="751"/>
                    <a:pt x="134" y="828"/>
                  </a:cubicBezTo>
                  <a:cubicBezTo>
                    <a:pt x="48" y="866"/>
                    <a:pt x="0" y="962"/>
                    <a:pt x="10" y="1067"/>
                  </a:cubicBezTo>
                  <a:cubicBezTo>
                    <a:pt x="96" y="1670"/>
                    <a:pt x="565" y="2158"/>
                    <a:pt x="1178" y="2254"/>
                  </a:cubicBezTo>
                  <a:cubicBezTo>
                    <a:pt x="862" y="2062"/>
                    <a:pt x="680" y="1708"/>
                    <a:pt x="699" y="1345"/>
                  </a:cubicBezTo>
                  <a:lnTo>
                    <a:pt x="699" y="1019"/>
                  </a:lnTo>
                  <a:cubicBezTo>
                    <a:pt x="747" y="981"/>
                    <a:pt x="804" y="943"/>
                    <a:pt x="852" y="895"/>
                  </a:cubicBezTo>
                  <a:cubicBezTo>
                    <a:pt x="977" y="780"/>
                    <a:pt x="1091" y="656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2" y="1201"/>
                    <a:pt x="2537" y="1306"/>
                    <a:pt x="2661" y="1421"/>
                  </a:cubicBezTo>
                  <a:cubicBezTo>
                    <a:pt x="2718" y="1287"/>
                    <a:pt x="2747" y="1144"/>
                    <a:pt x="2766" y="1000"/>
                  </a:cubicBezTo>
                  <a:cubicBezTo>
                    <a:pt x="2766" y="924"/>
                    <a:pt x="2738" y="857"/>
                    <a:pt x="2680" y="809"/>
                  </a:cubicBezTo>
                  <a:cubicBezTo>
                    <a:pt x="2221" y="426"/>
                    <a:pt x="1685" y="158"/>
                    <a:pt x="1111" y="5"/>
                  </a:cubicBezTo>
                  <a:cubicBezTo>
                    <a:pt x="1095" y="2"/>
                    <a:pt x="1080" y="1"/>
                    <a:pt x="1065" y="1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7796795" y="2749988"/>
              <a:ext cx="24422" cy="40729"/>
            </a:xfrm>
            <a:custGeom>
              <a:rect b="b" l="l" r="r" t="t"/>
              <a:pathLst>
                <a:path extrusionOk="0" h="1551" w="930">
                  <a:moveTo>
                    <a:pt x="144" y="0"/>
                  </a:moveTo>
                  <a:cubicBezTo>
                    <a:pt x="49" y="125"/>
                    <a:pt x="1" y="268"/>
                    <a:pt x="1" y="422"/>
                  </a:cubicBezTo>
                  <a:lnTo>
                    <a:pt x="1" y="1321"/>
                  </a:lnTo>
                  <a:cubicBezTo>
                    <a:pt x="1" y="1446"/>
                    <a:pt x="106" y="1551"/>
                    <a:pt x="230" y="1551"/>
                  </a:cubicBezTo>
                  <a:lnTo>
                    <a:pt x="929" y="1551"/>
                  </a:lnTo>
                  <a:lnTo>
                    <a:pt x="929" y="852"/>
                  </a:lnTo>
                  <a:cubicBezTo>
                    <a:pt x="920" y="709"/>
                    <a:pt x="862" y="575"/>
                    <a:pt x="747" y="48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7881746" y="2749988"/>
              <a:ext cx="24159" cy="40729"/>
            </a:xfrm>
            <a:custGeom>
              <a:rect b="b" l="l" r="r" t="t"/>
              <a:pathLst>
                <a:path extrusionOk="0" h="1551" w="920">
                  <a:moveTo>
                    <a:pt x="785" y="0"/>
                  </a:moveTo>
                  <a:lnTo>
                    <a:pt x="173" y="489"/>
                  </a:lnTo>
                  <a:cubicBezTo>
                    <a:pt x="68" y="575"/>
                    <a:pt x="1" y="709"/>
                    <a:pt x="1" y="852"/>
                  </a:cubicBezTo>
                  <a:lnTo>
                    <a:pt x="1" y="1551"/>
                  </a:lnTo>
                  <a:lnTo>
                    <a:pt x="690" y="1551"/>
                  </a:lnTo>
                  <a:cubicBezTo>
                    <a:pt x="814" y="1551"/>
                    <a:pt x="919" y="1446"/>
                    <a:pt x="919" y="1321"/>
                  </a:cubicBezTo>
                  <a:lnTo>
                    <a:pt x="919" y="422"/>
                  </a:lnTo>
                  <a:cubicBezTo>
                    <a:pt x="919" y="268"/>
                    <a:pt x="871" y="125"/>
                    <a:pt x="785" y="0"/>
                  </a:cubicBezTo>
                  <a:close/>
                </a:path>
              </a:pathLst>
            </a:custGeom>
            <a:solidFill>
              <a:srgbClr val="F759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7" name="Google Shape;1747;p42"/>
          <p:cNvGrpSpPr/>
          <p:nvPr/>
        </p:nvGrpSpPr>
        <p:grpSpPr>
          <a:xfrm>
            <a:off x="6170760" y="3265307"/>
            <a:ext cx="379328" cy="281738"/>
            <a:chOff x="3486572" y="2433470"/>
            <a:chExt cx="379328" cy="281738"/>
          </a:xfrm>
        </p:grpSpPr>
        <p:sp>
          <p:nvSpPr>
            <p:cNvPr id="1748" name="Google Shape;1748;p42"/>
            <p:cNvSpPr/>
            <p:nvPr/>
          </p:nvSpPr>
          <p:spPr>
            <a:xfrm>
              <a:off x="3549217" y="2556544"/>
              <a:ext cx="253724" cy="139858"/>
            </a:xfrm>
            <a:custGeom>
              <a:rect b="b" l="l" r="r" t="t"/>
              <a:pathLst>
                <a:path extrusionOk="0" h="9341" w="16946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3549532" y="2556544"/>
              <a:ext cx="62016" cy="129392"/>
            </a:xfrm>
            <a:custGeom>
              <a:rect b="b" l="l" r="r" t="t"/>
              <a:pathLst>
                <a:path extrusionOk="0" h="8642" w="4142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3746734" y="2570079"/>
              <a:ext cx="12921" cy="113342"/>
            </a:xfrm>
            <a:custGeom>
              <a:rect b="b" l="l" r="r" t="t"/>
              <a:pathLst>
                <a:path extrusionOk="0" h="7570" w="863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3549532" y="2556544"/>
              <a:ext cx="253410" cy="56057"/>
            </a:xfrm>
            <a:custGeom>
              <a:rect b="b" l="l" r="r" t="t"/>
              <a:pathLst>
                <a:path extrusionOk="0" h="3744" w="16925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3486572" y="2433470"/>
              <a:ext cx="379328" cy="171255"/>
            </a:xfrm>
            <a:custGeom>
              <a:rect b="b" l="l" r="r" t="t"/>
              <a:pathLst>
                <a:path extrusionOk="0" h="11438" w="25335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3486572" y="2505862"/>
              <a:ext cx="189507" cy="98863"/>
            </a:xfrm>
            <a:custGeom>
              <a:rect b="b" l="l" r="r" t="t"/>
              <a:pathLst>
                <a:path extrusionOk="0" h="6603" w="12657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3667994" y="2491294"/>
              <a:ext cx="111650" cy="223914"/>
            </a:xfrm>
            <a:custGeom>
              <a:rect b="b" l="l" r="r" t="t"/>
              <a:pathLst>
                <a:path extrusionOk="0" h="14955" w="7457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4B5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51"/>
          <p:cNvSpPr txBox="1"/>
          <p:nvPr>
            <p:ph type="ctrTitle"/>
          </p:nvPr>
        </p:nvSpPr>
        <p:spPr>
          <a:xfrm>
            <a:off x="0" y="1819600"/>
            <a:ext cx="91440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F75931"/>
                </a:solidFill>
                <a:latin typeface="Comfortaa"/>
                <a:ea typeface="Comfortaa"/>
                <a:cs typeface="Comfortaa"/>
                <a:sym typeface="Comfortaa"/>
              </a:rPr>
              <a:t>Зачем</a:t>
            </a:r>
            <a:r>
              <a:rPr lang="ru" sz="38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 мне интенсив?</a:t>
            </a:r>
            <a:endParaRPr sz="38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52"/>
          <p:cNvSpPr/>
          <p:nvPr/>
        </p:nvSpPr>
        <p:spPr>
          <a:xfrm>
            <a:off x="5341325" y="312425"/>
            <a:ext cx="3719400" cy="4649100"/>
          </a:xfrm>
          <a:prstGeom prst="roundRect">
            <a:avLst>
              <a:gd fmla="val 16667" name="adj"/>
            </a:avLst>
          </a:prstGeom>
          <a:solidFill>
            <a:srgbClr val="DCDDEF"/>
          </a:solidFill>
          <a:ln cap="flat" cmpd="sng" w="9525">
            <a:solidFill>
              <a:srgbClr val="94A2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52"/>
          <p:cNvSpPr txBox="1"/>
          <p:nvPr>
            <p:ph idx="4294967295" type="title"/>
          </p:nvPr>
        </p:nvSpPr>
        <p:spPr>
          <a:xfrm>
            <a:off x="292700" y="312425"/>
            <a:ext cx="94689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4400">
                <a:latin typeface="Comfortaa SemiBold"/>
                <a:ea typeface="Comfortaa SemiBold"/>
                <a:cs typeface="Comfortaa SemiBold"/>
                <a:sym typeface="Comfortaa SemiBold"/>
              </a:rPr>
              <a:t>Участвовать и  </a:t>
            </a:r>
            <a:r>
              <a:rPr b="0" lang="ru" sz="4200">
                <a:solidFill>
                  <a:srgbClr val="324788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не бояться</a:t>
            </a:r>
            <a:endParaRPr b="0" sz="4200">
              <a:solidFill>
                <a:srgbClr val="324788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937" name="Google Shape;1937;p52"/>
          <p:cNvSpPr txBox="1"/>
          <p:nvPr>
            <p:ph idx="4294967295" type="title"/>
          </p:nvPr>
        </p:nvSpPr>
        <p:spPr>
          <a:xfrm>
            <a:off x="457950" y="925925"/>
            <a:ext cx="43560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Интенсив — это:</a:t>
            </a:r>
            <a:endParaRPr sz="1600"/>
          </a:p>
        </p:txBody>
      </p:sp>
      <p:sp>
        <p:nvSpPr>
          <p:cNvPr id="1938" name="Google Shape;1938;p52"/>
          <p:cNvSpPr txBox="1"/>
          <p:nvPr>
            <p:ph idx="4294967295" type="subTitle"/>
          </p:nvPr>
        </p:nvSpPr>
        <p:spPr>
          <a:xfrm>
            <a:off x="292700" y="1263425"/>
            <a:ext cx="5048700" cy="3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</a:rPr>
              <a:t>Актуальные и </a:t>
            </a:r>
            <a:r>
              <a:rPr lang="ru" sz="13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востребованные в 2022 знания</a:t>
            </a:r>
            <a:r>
              <a:rPr lang="ru" sz="1300">
                <a:solidFill>
                  <a:srgbClr val="000000"/>
                </a:solidFill>
              </a:rPr>
              <a:t>.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</a:rPr>
              <a:t>Много практики: вы </a:t>
            </a:r>
            <a:r>
              <a:rPr lang="ru" sz="13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применяете все компетенции</a:t>
            </a:r>
            <a:r>
              <a:rPr lang="ru" sz="1300">
                <a:solidFill>
                  <a:srgbClr val="000000"/>
                </a:solidFill>
              </a:rPr>
              <a:t> и навыки «в деле».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Обратная связь от экспертов</a:t>
            </a:r>
            <a:r>
              <a:rPr lang="ru" sz="1300">
                <a:solidFill>
                  <a:srgbClr val="000000"/>
                </a:solidFill>
              </a:rPr>
              <a:t> из разных отраслей.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</a:rPr>
              <a:t>Шанс </a:t>
            </a:r>
            <a:r>
              <a:rPr lang="ru" sz="13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поработать над задачей</a:t>
            </a:r>
            <a:r>
              <a:rPr lang="ru" sz="1300">
                <a:solidFill>
                  <a:srgbClr val="000000"/>
                </a:solidFill>
              </a:rPr>
              <a:t> реального </a:t>
            </a:r>
            <a:r>
              <a:rPr lang="ru" sz="13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бизнеса</a:t>
            </a:r>
            <a:r>
              <a:rPr lang="ru" sz="1300">
                <a:solidFill>
                  <a:srgbClr val="000000"/>
                </a:solidFill>
              </a:rPr>
              <a:t> и начать </a:t>
            </a:r>
            <a:r>
              <a:rPr lang="ru" sz="13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сотрудничать с компанией</a:t>
            </a:r>
            <a:r>
              <a:rPr lang="ru" sz="1300">
                <a:solidFill>
                  <a:srgbClr val="000000"/>
                </a:solidFill>
              </a:rPr>
              <a:t>.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</a:rPr>
              <a:t>Возможность придумать и </a:t>
            </a:r>
            <a:r>
              <a:rPr lang="ru" sz="13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сделать реальный </a:t>
            </a:r>
            <a:r>
              <a:rPr lang="ru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продукт</a:t>
            </a:r>
            <a:r>
              <a:rPr lang="ru" sz="1300">
                <a:solidFill>
                  <a:schemeClr val="dk1"/>
                </a:solidFill>
              </a:rPr>
              <a:t>,</a:t>
            </a:r>
            <a:r>
              <a:rPr lang="ru" sz="1300">
                <a:solidFill>
                  <a:srgbClr val="000000"/>
                </a:solidFill>
              </a:rPr>
              <a:t> интересный инвесторам и пользователям. 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ru" sz="13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Свобода выбора</a:t>
            </a:r>
            <a:r>
              <a:rPr lang="ru" sz="1300">
                <a:solidFill>
                  <a:srgbClr val="000000"/>
                </a:solidFill>
              </a:rPr>
              <a:t> — вместо обязательных лекций и семинаров вы сами решаете, какие активности посещать и какие материалы изучать.</a:t>
            </a:r>
            <a:endParaRPr sz="1300">
              <a:solidFill>
                <a:srgbClr val="000000"/>
              </a:solidFill>
            </a:endParaRPr>
          </a:p>
        </p:txBody>
      </p:sp>
      <p:grpSp>
        <p:nvGrpSpPr>
          <p:cNvPr id="1939" name="Google Shape;1939;p52"/>
          <p:cNvGrpSpPr/>
          <p:nvPr/>
        </p:nvGrpSpPr>
        <p:grpSpPr>
          <a:xfrm>
            <a:off x="7304372" y="2354962"/>
            <a:ext cx="1437635" cy="1891861"/>
            <a:chOff x="6664655" y="2516269"/>
            <a:chExt cx="945191" cy="1728042"/>
          </a:xfrm>
        </p:grpSpPr>
        <p:sp>
          <p:nvSpPr>
            <p:cNvPr id="1940" name="Google Shape;1940;p52"/>
            <p:cNvSpPr/>
            <p:nvPr/>
          </p:nvSpPr>
          <p:spPr>
            <a:xfrm>
              <a:off x="6752129" y="2516680"/>
              <a:ext cx="857717" cy="1727631"/>
            </a:xfrm>
            <a:custGeom>
              <a:rect b="b" l="l" r="r" t="t"/>
              <a:pathLst>
                <a:path extrusionOk="0" h="71434" w="34554">
                  <a:moveTo>
                    <a:pt x="1575" y="0"/>
                  </a:moveTo>
                  <a:cubicBezTo>
                    <a:pt x="706" y="0"/>
                    <a:pt x="1" y="689"/>
                    <a:pt x="1" y="1557"/>
                  </a:cubicBezTo>
                  <a:lnTo>
                    <a:pt x="1" y="69876"/>
                  </a:lnTo>
                  <a:cubicBezTo>
                    <a:pt x="1" y="70728"/>
                    <a:pt x="706" y="71433"/>
                    <a:pt x="1575" y="71433"/>
                  </a:cubicBezTo>
                  <a:lnTo>
                    <a:pt x="32980" y="71433"/>
                  </a:lnTo>
                  <a:cubicBezTo>
                    <a:pt x="33849" y="71433"/>
                    <a:pt x="34554" y="70728"/>
                    <a:pt x="34554" y="69876"/>
                  </a:cubicBezTo>
                  <a:lnTo>
                    <a:pt x="34554" y="1557"/>
                  </a:lnTo>
                  <a:cubicBezTo>
                    <a:pt x="34554" y="689"/>
                    <a:pt x="33849" y="0"/>
                    <a:pt x="32980" y="0"/>
                  </a:cubicBez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52"/>
            <p:cNvSpPr/>
            <p:nvPr/>
          </p:nvSpPr>
          <p:spPr>
            <a:xfrm>
              <a:off x="6664655" y="2516269"/>
              <a:ext cx="862210" cy="1728042"/>
            </a:xfrm>
            <a:custGeom>
              <a:rect b="b" l="l" r="r" t="t"/>
              <a:pathLst>
                <a:path extrusionOk="0" h="71451" w="34735">
                  <a:moveTo>
                    <a:pt x="1787" y="1"/>
                  </a:moveTo>
                  <a:cubicBezTo>
                    <a:pt x="804" y="1"/>
                    <a:pt x="1" y="1115"/>
                    <a:pt x="1" y="2492"/>
                  </a:cubicBezTo>
                  <a:lnTo>
                    <a:pt x="1" y="68975"/>
                  </a:lnTo>
                  <a:cubicBezTo>
                    <a:pt x="1" y="70336"/>
                    <a:pt x="804" y="71450"/>
                    <a:pt x="1787" y="71450"/>
                  </a:cubicBezTo>
                  <a:lnTo>
                    <a:pt x="34734" y="71450"/>
                  </a:lnTo>
                  <a:lnTo>
                    <a:pt x="34734" y="1"/>
                  </a:lnTo>
                  <a:close/>
                </a:path>
              </a:pathLst>
            </a:custGeom>
            <a:solidFill>
              <a:srgbClr val="94A2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52"/>
            <p:cNvSpPr/>
            <p:nvPr/>
          </p:nvSpPr>
          <p:spPr>
            <a:xfrm>
              <a:off x="6739515" y="2609457"/>
              <a:ext cx="807675" cy="1446963"/>
            </a:xfrm>
            <a:custGeom>
              <a:rect b="b" l="l" r="r" t="t"/>
              <a:pathLst>
                <a:path extrusionOk="0" h="60944" w="32538">
                  <a:moveTo>
                    <a:pt x="427" y="0"/>
                  </a:moveTo>
                  <a:cubicBezTo>
                    <a:pt x="198" y="0"/>
                    <a:pt x="1" y="197"/>
                    <a:pt x="1" y="426"/>
                  </a:cubicBezTo>
                  <a:lnTo>
                    <a:pt x="1" y="60533"/>
                  </a:lnTo>
                  <a:cubicBezTo>
                    <a:pt x="1" y="60763"/>
                    <a:pt x="198" y="60943"/>
                    <a:pt x="427" y="60943"/>
                  </a:cubicBezTo>
                  <a:lnTo>
                    <a:pt x="32128" y="60943"/>
                  </a:lnTo>
                  <a:cubicBezTo>
                    <a:pt x="32357" y="60943"/>
                    <a:pt x="32538" y="60763"/>
                    <a:pt x="32538" y="60533"/>
                  </a:cubicBezTo>
                  <a:lnTo>
                    <a:pt x="32538" y="426"/>
                  </a:lnTo>
                  <a:cubicBezTo>
                    <a:pt x="32538" y="197"/>
                    <a:pt x="32357" y="0"/>
                    <a:pt x="32128" y="0"/>
                  </a:cubicBez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52"/>
            <p:cNvSpPr/>
            <p:nvPr/>
          </p:nvSpPr>
          <p:spPr>
            <a:xfrm>
              <a:off x="7100415" y="4101330"/>
              <a:ext cx="96063" cy="82560"/>
            </a:xfrm>
            <a:custGeom>
              <a:rect b="b" l="l" r="r" t="t"/>
              <a:pathLst>
                <a:path extrusionOk="0" h="3326" w="3870">
                  <a:moveTo>
                    <a:pt x="2214" y="358"/>
                  </a:moveTo>
                  <a:lnTo>
                    <a:pt x="2214" y="375"/>
                  </a:lnTo>
                  <a:cubicBezTo>
                    <a:pt x="2935" y="375"/>
                    <a:pt x="3509" y="948"/>
                    <a:pt x="3525" y="1670"/>
                  </a:cubicBezTo>
                  <a:cubicBezTo>
                    <a:pt x="3525" y="2456"/>
                    <a:pt x="2882" y="2973"/>
                    <a:pt x="2212" y="2973"/>
                  </a:cubicBezTo>
                  <a:cubicBezTo>
                    <a:pt x="1890" y="2973"/>
                    <a:pt x="1562" y="2853"/>
                    <a:pt x="1296" y="2587"/>
                  </a:cubicBezTo>
                  <a:cubicBezTo>
                    <a:pt x="476" y="1768"/>
                    <a:pt x="1066" y="358"/>
                    <a:pt x="2214" y="358"/>
                  </a:cubicBezTo>
                  <a:close/>
                  <a:moveTo>
                    <a:pt x="2197" y="1"/>
                  </a:moveTo>
                  <a:cubicBezTo>
                    <a:pt x="1793" y="1"/>
                    <a:pt x="1383" y="152"/>
                    <a:pt x="1050" y="489"/>
                  </a:cubicBezTo>
                  <a:cubicBezTo>
                    <a:pt x="1" y="1538"/>
                    <a:pt x="739" y="3325"/>
                    <a:pt x="2214" y="3325"/>
                  </a:cubicBezTo>
                  <a:cubicBezTo>
                    <a:pt x="3132" y="3325"/>
                    <a:pt x="3869" y="2587"/>
                    <a:pt x="3869" y="1670"/>
                  </a:cubicBezTo>
                  <a:cubicBezTo>
                    <a:pt x="3869" y="669"/>
                    <a:pt x="3048" y="1"/>
                    <a:pt x="2197" y="1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52"/>
            <p:cNvSpPr/>
            <p:nvPr/>
          </p:nvSpPr>
          <p:spPr>
            <a:xfrm>
              <a:off x="6869317" y="4138290"/>
              <a:ext cx="82212" cy="8961"/>
            </a:xfrm>
            <a:custGeom>
              <a:rect b="b" l="l" r="r" t="t"/>
              <a:pathLst>
                <a:path extrusionOk="0" h="361" w="3312">
                  <a:moveTo>
                    <a:pt x="1" y="0"/>
                  </a:moveTo>
                  <a:lnTo>
                    <a:pt x="1" y="361"/>
                  </a:lnTo>
                  <a:lnTo>
                    <a:pt x="3312" y="361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52"/>
            <p:cNvSpPr/>
            <p:nvPr/>
          </p:nvSpPr>
          <p:spPr>
            <a:xfrm>
              <a:off x="7358792" y="4118358"/>
              <a:ext cx="60244" cy="48429"/>
            </a:xfrm>
            <a:custGeom>
              <a:rect b="b" l="l" r="r" t="t"/>
              <a:pathLst>
                <a:path extrusionOk="0" h="1951" w="2427">
                  <a:moveTo>
                    <a:pt x="2328" y="0"/>
                  </a:moveTo>
                  <a:lnTo>
                    <a:pt x="328" y="656"/>
                  </a:lnTo>
                  <a:cubicBezTo>
                    <a:pt x="148" y="688"/>
                    <a:pt x="0" y="836"/>
                    <a:pt x="0" y="1033"/>
                  </a:cubicBezTo>
                  <a:cubicBezTo>
                    <a:pt x="0" y="1197"/>
                    <a:pt x="132" y="1328"/>
                    <a:pt x="361" y="1393"/>
                  </a:cubicBezTo>
                  <a:lnTo>
                    <a:pt x="2328" y="1951"/>
                  </a:lnTo>
                  <a:lnTo>
                    <a:pt x="2426" y="1606"/>
                  </a:lnTo>
                  <a:lnTo>
                    <a:pt x="459" y="1049"/>
                  </a:lnTo>
                  <a:cubicBezTo>
                    <a:pt x="427" y="1049"/>
                    <a:pt x="394" y="1033"/>
                    <a:pt x="377" y="1016"/>
                  </a:cubicBezTo>
                  <a:lnTo>
                    <a:pt x="427" y="1000"/>
                  </a:lnTo>
                  <a:lnTo>
                    <a:pt x="2426" y="344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52"/>
            <p:cNvSpPr/>
            <p:nvPr/>
          </p:nvSpPr>
          <p:spPr>
            <a:xfrm>
              <a:off x="7030246" y="2556161"/>
              <a:ext cx="236409" cy="14248"/>
            </a:xfrm>
            <a:custGeom>
              <a:rect b="b" l="l" r="r" t="t"/>
              <a:pathLst>
                <a:path extrusionOk="0" h="574" w="9524">
                  <a:moveTo>
                    <a:pt x="164" y="0"/>
                  </a:moveTo>
                  <a:cubicBezTo>
                    <a:pt x="82" y="0"/>
                    <a:pt x="0" y="82"/>
                    <a:pt x="0" y="164"/>
                  </a:cubicBezTo>
                  <a:lnTo>
                    <a:pt x="0" y="410"/>
                  </a:lnTo>
                  <a:cubicBezTo>
                    <a:pt x="0" y="492"/>
                    <a:pt x="82" y="574"/>
                    <a:pt x="164" y="574"/>
                  </a:cubicBezTo>
                  <a:lnTo>
                    <a:pt x="9359" y="574"/>
                  </a:lnTo>
                  <a:cubicBezTo>
                    <a:pt x="9458" y="574"/>
                    <a:pt x="9523" y="492"/>
                    <a:pt x="9523" y="410"/>
                  </a:cubicBezTo>
                  <a:lnTo>
                    <a:pt x="9523" y="164"/>
                  </a:lnTo>
                  <a:cubicBezTo>
                    <a:pt x="9523" y="82"/>
                    <a:pt x="9458" y="0"/>
                    <a:pt x="9359" y="0"/>
                  </a:cubicBezTo>
                  <a:close/>
                </a:path>
              </a:pathLst>
            </a:custGeom>
            <a:solidFill>
              <a:srgbClr val="EC6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47" name="Google Shape;194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9371" y="2640307"/>
            <a:ext cx="1226463" cy="1180253"/>
          </a:xfrm>
          <a:prstGeom prst="rect">
            <a:avLst/>
          </a:prstGeom>
          <a:noFill/>
          <a:ln>
            <a:noFill/>
          </a:ln>
        </p:spPr>
      </p:pic>
      <p:sp>
        <p:nvSpPr>
          <p:cNvPr id="1948" name="Google Shape;1948;p52"/>
          <p:cNvSpPr txBox="1"/>
          <p:nvPr/>
        </p:nvSpPr>
        <p:spPr>
          <a:xfrm>
            <a:off x="5638650" y="1151350"/>
            <a:ext cx="3241500" cy="17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Если вы сомневаетесь в своих силах, прочтите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статью</a:t>
            </a:r>
            <a:r>
              <a:rPr lang="ru" sz="1200">
                <a:latin typeface="Montserrat Medium"/>
                <a:ea typeface="Montserrat Medium"/>
                <a:cs typeface="Montserrat Medium"/>
                <a:sym typeface="Montserrat Medium"/>
              </a:rPr>
              <a:t> на VC.ru «7 мифов о проектной деятельности в вузах», </a:t>
            </a: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отсканировав QR-код! 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53"/>
          <p:cNvSpPr txBox="1"/>
          <p:nvPr/>
        </p:nvSpPr>
        <p:spPr>
          <a:xfrm>
            <a:off x="-1079250" y="1321800"/>
            <a:ext cx="8685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 ” </a:t>
            </a:r>
            <a:endParaRPr/>
          </a:p>
        </p:txBody>
      </p:sp>
      <p:sp>
        <p:nvSpPr>
          <p:cNvPr id="1954" name="Google Shape;1954;p53"/>
          <p:cNvSpPr txBox="1"/>
          <p:nvPr/>
        </p:nvSpPr>
        <p:spPr>
          <a:xfrm>
            <a:off x="-28750" y="-212200"/>
            <a:ext cx="3236100" cy="26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0">
                <a:solidFill>
                  <a:srgbClr val="FFECE8"/>
                </a:solidFill>
                <a:latin typeface="Comfortaa"/>
                <a:ea typeface="Comfortaa"/>
                <a:cs typeface="Comfortaa"/>
                <a:sym typeface="Comfortaa"/>
              </a:rPr>
              <a:t>«</a:t>
            </a:r>
            <a:endParaRPr b="1" sz="15000">
              <a:solidFill>
                <a:srgbClr val="FFECE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5" name="Google Shape;1955;p53"/>
          <p:cNvSpPr txBox="1"/>
          <p:nvPr/>
        </p:nvSpPr>
        <p:spPr>
          <a:xfrm>
            <a:off x="-827950" y="2104300"/>
            <a:ext cx="6171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«»</a:t>
            </a:r>
            <a:endParaRPr/>
          </a:p>
        </p:txBody>
      </p:sp>
      <p:sp>
        <p:nvSpPr>
          <p:cNvPr id="1956" name="Google Shape;1956;p53"/>
          <p:cNvSpPr txBox="1"/>
          <p:nvPr>
            <p:ph type="ctrTitle"/>
          </p:nvPr>
        </p:nvSpPr>
        <p:spPr>
          <a:xfrm>
            <a:off x="125750" y="67950"/>
            <a:ext cx="8227500" cy="5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B54A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— Что вам дал интенсив?</a:t>
            </a:r>
            <a:endParaRPr sz="2200">
              <a:solidFill>
                <a:srgbClr val="F7593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7" name="Google Shape;1957;p53"/>
          <p:cNvSpPr txBox="1"/>
          <p:nvPr/>
        </p:nvSpPr>
        <p:spPr>
          <a:xfrm>
            <a:off x="8250375" y="3248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0">
                <a:solidFill>
                  <a:srgbClr val="FFF7F5"/>
                </a:solidFill>
                <a:latin typeface="Comfortaa"/>
                <a:ea typeface="Comfortaa"/>
                <a:cs typeface="Comfortaa"/>
                <a:sym typeface="Comfortaa"/>
              </a:rPr>
              <a:t>»</a:t>
            </a:r>
            <a:endParaRPr sz="15000">
              <a:solidFill>
                <a:srgbClr val="FFF7F5"/>
              </a:solidFill>
            </a:endParaRPr>
          </a:p>
        </p:txBody>
      </p:sp>
      <p:sp>
        <p:nvSpPr>
          <p:cNvPr id="1958" name="Google Shape;1958;p53"/>
          <p:cNvSpPr txBox="1"/>
          <p:nvPr>
            <p:ph idx="1" type="subTitle"/>
          </p:nvPr>
        </p:nvSpPr>
        <p:spPr>
          <a:xfrm>
            <a:off x="913475" y="776950"/>
            <a:ext cx="79173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Умение работать в команде — я приобрёл такой навык. Пришло понимание важности и пользы проектой деятельности. До интенсива я думал, что это не важно, бред какой-то, а сейчас понимаю, что это реально крутая штука. 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 понял, что можно иметь не только рабочие отношения с преподавателями, но и дружеские. Мне очень понравилось работать с нашим наставником в команде. 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выходе из интенсива у нас был физический, материальный проект, который можно потрогать, пощупать, включить. Мы показали его экспертам и ребятам из других групп. Всем понравилось, все были довольны, удивлены. Наш проект одобрили, было очень приятно. Чувствую, что мы не зря всё делали.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Лев Б, ВятГУ, 1 курс</a:t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Старт карьеры. Я попробовал выйти на интересного работодателя. Плюс выступил на хакатоне с проектом, получил одобрение от его спонсоров и жюри.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 ещё — кучу новых знакомств.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Александр М, ЮФУ, 4 курс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Наверное, самое ценное — опыт работы со специалистами из других направлений. Мы объединились в группы, в которых были и графические дизайнеры, и дизайнеры костюма, и программисты. Я считаю, что важно срабатываться с другими сферами. 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Иван Д, МИДИС, 3 курс</a:t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54"/>
          <p:cNvSpPr txBox="1"/>
          <p:nvPr>
            <p:ph type="ctrTitle"/>
          </p:nvPr>
        </p:nvSpPr>
        <p:spPr>
          <a:xfrm>
            <a:off x="65875" y="52550"/>
            <a:ext cx="9078000" cy="5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E88872"/>
                </a:solidFill>
                <a:latin typeface="Comfortaa"/>
                <a:ea typeface="Comfortaa"/>
                <a:cs typeface="Comfortaa"/>
                <a:sym typeface="Comfortaa"/>
              </a:rPr>
              <a:t>— </a:t>
            </a:r>
            <a:r>
              <a:rPr lang="ru" sz="2200">
                <a:solidFill>
                  <a:srgbClr val="E88872"/>
                </a:solidFill>
                <a:latin typeface="Comfortaa"/>
                <a:ea typeface="Comfortaa"/>
                <a:cs typeface="Comfortaa"/>
                <a:sym typeface="Comfortaa"/>
              </a:rPr>
              <a:t>Чем интенсив </a:t>
            </a:r>
            <a:r>
              <a:rPr lang="ru" sz="2200">
                <a:solidFill>
                  <a:srgbClr val="E88872"/>
                </a:solidFill>
                <a:latin typeface="Comfortaa"/>
                <a:ea typeface="Comfortaa"/>
                <a:cs typeface="Comfortaa"/>
                <a:sym typeface="Comfortaa"/>
              </a:rPr>
              <a:t>отличается </a:t>
            </a:r>
            <a:r>
              <a:rPr lang="ru" sz="2200">
                <a:solidFill>
                  <a:srgbClr val="E88872"/>
                </a:solidFill>
                <a:latin typeface="Comfortaa"/>
                <a:ea typeface="Comfortaa"/>
                <a:cs typeface="Comfortaa"/>
                <a:sym typeface="Comfortaa"/>
              </a:rPr>
              <a:t>от «обычной» программы?</a:t>
            </a:r>
            <a:endParaRPr sz="2200">
              <a:solidFill>
                <a:srgbClr val="E8887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64" name="Google Shape;1964;p54"/>
          <p:cNvSpPr txBox="1"/>
          <p:nvPr/>
        </p:nvSpPr>
        <p:spPr>
          <a:xfrm>
            <a:off x="-47650" y="-228600"/>
            <a:ext cx="289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0">
                <a:solidFill>
                  <a:srgbClr val="CED9F1"/>
                </a:solidFill>
                <a:latin typeface="Comfortaa"/>
                <a:ea typeface="Comfortaa"/>
                <a:cs typeface="Comfortaa"/>
                <a:sym typeface="Comfortaa"/>
              </a:rPr>
              <a:t>«</a:t>
            </a:r>
            <a:endParaRPr>
              <a:solidFill>
                <a:srgbClr val="CED9F1"/>
              </a:solidFill>
            </a:endParaRPr>
          </a:p>
        </p:txBody>
      </p:sp>
      <p:sp>
        <p:nvSpPr>
          <p:cNvPr id="1965" name="Google Shape;1965;p54"/>
          <p:cNvSpPr txBox="1"/>
          <p:nvPr/>
        </p:nvSpPr>
        <p:spPr>
          <a:xfrm>
            <a:off x="8274575" y="3262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0">
                <a:solidFill>
                  <a:srgbClr val="CED9F1"/>
                </a:solidFill>
                <a:latin typeface="Comfortaa"/>
                <a:ea typeface="Comfortaa"/>
                <a:cs typeface="Comfortaa"/>
                <a:sym typeface="Comfortaa"/>
              </a:rPr>
              <a:t>»</a:t>
            </a:r>
            <a:endParaRPr/>
          </a:p>
        </p:txBody>
      </p:sp>
      <p:sp>
        <p:nvSpPr>
          <p:cNvPr id="1966" name="Google Shape;1966;p54"/>
          <p:cNvSpPr txBox="1"/>
          <p:nvPr>
            <p:ph idx="1" type="subTitle"/>
          </p:nvPr>
        </p:nvSpPr>
        <p:spPr>
          <a:xfrm>
            <a:off x="868000" y="843100"/>
            <a:ext cx="7811700" cy="4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олученные знания учимся применять сразу на практике. Это помогает лучше понять, с какими задачами мы можем столкнуться в «реальной» жизни.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Мария Х, БелГУ, 1 курс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Здесь никто заставлять не будет. Сюда ты добровольно пришёл, здесь люди горят идеей, и работать с ними приятнее. А обычно на факультете — обязаловка, и бывают люди, с которыми тебе может быть некомфорно работать. Здесь всем интересно, все стараются. И workflow был неплохой.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Александр М, ЮФУ, 4 курс 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интенсиве отсутствуют «лишние» предметы. Не было такого, чтобы я задумывался о чем-то ненужном.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Даниил К, БелГУ, 1 курс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Тут ничего не растянуто. Мне кажется, в вузе тянется время, да простят меня преподы. Формат интенсива позволяет быстро и иногда эффективно что-то делать. Иногда хотелось бы, чтобы в вузе было так же: постоянно движ, активность.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Олеся Ш, МИДИС, 3 курс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интенсиве нам дан полный карт-бланш: делайте, что хотите. Свобода мысли появляется. Это не в моем стиле. Может быть, это моя фишка: я люблю делать всё по инструкции и чтобы были какие-то чёткие указания. Может, у меня такая натура. Но работать в интенсиве было интересно.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Александр С, ВятГУ, 3 курс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55"/>
          <p:cNvSpPr txBox="1"/>
          <p:nvPr/>
        </p:nvSpPr>
        <p:spPr>
          <a:xfrm>
            <a:off x="-1079250" y="1321800"/>
            <a:ext cx="8685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 ” </a:t>
            </a:r>
            <a:endParaRPr/>
          </a:p>
        </p:txBody>
      </p:sp>
      <p:sp>
        <p:nvSpPr>
          <p:cNvPr id="1972" name="Google Shape;1972;p55"/>
          <p:cNvSpPr txBox="1"/>
          <p:nvPr/>
        </p:nvSpPr>
        <p:spPr>
          <a:xfrm>
            <a:off x="-827950" y="2104300"/>
            <a:ext cx="6171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«»</a:t>
            </a:r>
            <a:endParaRPr/>
          </a:p>
        </p:txBody>
      </p:sp>
      <p:sp>
        <p:nvSpPr>
          <p:cNvPr id="1973" name="Google Shape;1973;p55"/>
          <p:cNvSpPr txBox="1"/>
          <p:nvPr>
            <p:ph type="ctrTitle"/>
          </p:nvPr>
        </p:nvSpPr>
        <p:spPr>
          <a:xfrm>
            <a:off x="125750" y="67950"/>
            <a:ext cx="8227500" cy="5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646464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— Посоветуете другим поучаствовать?</a:t>
            </a:r>
            <a:endParaRPr sz="2200">
              <a:solidFill>
                <a:srgbClr val="64646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4" name="Google Shape;1974;p55"/>
          <p:cNvSpPr txBox="1"/>
          <p:nvPr/>
        </p:nvSpPr>
        <p:spPr>
          <a:xfrm>
            <a:off x="-47650" y="-228600"/>
            <a:ext cx="289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0">
                <a:solidFill>
                  <a:srgbClr val="F4F1F1"/>
                </a:solidFill>
                <a:latin typeface="Comfortaa"/>
                <a:ea typeface="Comfortaa"/>
                <a:cs typeface="Comfortaa"/>
                <a:sym typeface="Comfortaa"/>
              </a:rPr>
              <a:t>«</a:t>
            </a:r>
            <a:endParaRPr>
              <a:solidFill>
                <a:srgbClr val="F4F1F1"/>
              </a:solidFill>
            </a:endParaRPr>
          </a:p>
        </p:txBody>
      </p:sp>
      <p:sp>
        <p:nvSpPr>
          <p:cNvPr id="1975" name="Google Shape;1975;p55"/>
          <p:cNvSpPr txBox="1"/>
          <p:nvPr/>
        </p:nvSpPr>
        <p:spPr>
          <a:xfrm>
            <a:off x="989675" y="909825"/>
            <a:ext cx="7488000" cy="3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Да, да и еще раз да. Но только если человек сам этого хочет. Люди, у которых нет желания учиться и развиваться, будут мешать созданию проекта.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Михаил К, ОмГТУ, 1 курс 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Конечно, посоветовал бы. Это нереально полезный и очень интересный опыт, который нужен каждому. Если университет дал такую возможность, надо обязательно ей воспользоваться. Буду и дальше стараться участвовать.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Олег Т, ОмГТУ, 2 курс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Конечно, ведь это интересный опыт. Но нужно понимать, что придётся поработать (хотя мне кажется, это не страшно).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Антон Д, БелГУ, 1 курс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Посоветовать я могу следующее: самообразование — это главный двигатель, и если ты чего-то хочешь достичь, то действовать необходимо самому. Самому учиться, искать что-то новое, и не опускать руки при неудачах.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Мария Х., БелГУ, 1 курс</a:t>
            </a:r>
            <a:endParaRPr i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76" name="Google Shape;1976;p55"/>
          <p:cNvSpPr txBox="1"/>
          <p:nvPr/>
        </p:nvSpPr>
        <p:spPr>
          <a:xfrm>
            <a:off x="8274575" y="3262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0">
                <a:solidFill>
                  <a:srgbClr val="F4F1F1"/>
                </a:solidFill>
                <a:latin typeface="Comfortaa"/>
                <a:ea typeface="Comfortaa"/>
                <a:cs typeface="Comfortaa"/>
                <a:sym typeface="Comfortaa"/>
              </a:rPr>
              <a:t>»</a:t>
            </a:r>
            <a:endParaRPr>
              <a:solidFill>
                <a:srgbClr val="F4F1F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56"/>
          <p:cNvSpPr txBox="1"/>
          <p:nvPr>
            <p:ph idx="4294967295" type="ctrTitle"/>
          </p:nvPr>
        </p:nvSpPr>
        <p:spPr>
          <a:xfrm>
            <a:off x="0" y="1905000"/>
            <a:ext cx="9144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rgbClr val="4B54A1"/>
                </a:solidFill>
                <a:latin typeface="Comfortaa"/>
                <a:ea typeface="Comfortaa"/>
                <a:cs typeface="Comfortaa"/>
                <a:sym typeface="Comfortaa"/>
              </a:rPr>
              <a:t>Что делать с проектом</a:t>
            </a:r>
            <a:endParaRPr b="1" sz="3500">
              <a:solidFill>
                <a:srgbClr val="4B54A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rgbClr val="EC646E"/>
                </a:solidFill>
                <a:latin typeface="Comfortaa"/>
                <a:ea typeface="Comfortaa"/>
                <a:cs typeface="Comfortaa"/>
                <a:sym typeface="Comfortaa"/>
              </a:rPr>
              <a:t>после интенсива</a:t>
            </a:r>
            <a:r>
              <a:rPr b="1" lang="ru" sz="3500">
                <a:solidFill>
                  <a:srgbClr val="4B54A1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b="1" sz="3500">
              <a:solidFill>
                <a:srgbClr val="4B54A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57"/>
          <p:cNvSpPr txBox="1"/>
          <p:nvPr>
            <p:ph idx="1" type="body"/>
          </p:nvPr>
        </p:nvSpPr>
        <p:spPr>
          <a:xfrm>
            <a:off x="531675" y="466675"/>
            <a:ext cx="8058000" cy="4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500">
                <a:solidFill>
                  <a:srgbClr val="F75931"/>
                </a:solidFill>
                <a:latin typeface="Comfortaa"/>
                <a:ea typeface="Comfortaa"/>
                <a:cs typeface="Comfortaa"/>
                <a:sym typeface="Comfortaa"/>
              </a:rPr>
              <a:t> Можно...</a:t>
            </a:r>
            <a:endParaRPr b="1" sz="2500">
              <a:solidFill>
                <a:srgbClr val="F7593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EC646E"/>
              </a:buClr>
              <a:buSzPts val="2400"/>
              <a:buFont typeface="Montserrat"/>
              <a:buChar char="￫"/>
            </a:pPr>
            <a:r>
              <a:rPr lang="ru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внедрять разработку в производство 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100"/>
              <a:buFont typeface="Montserrat"/>
              <a:buChar char="￫"/>
            </a:pPr>
            <a:r>
              <a:rPr lang="ru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делать свой стартап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400"/>
              <a:buFont typeface="Montserrat"/>
              <a:buChar char="￫"/>
            </a:pPr>
            <a:r>
              <a:rPr lang="ru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продолжать проект на следующем курсе или в магистратуре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400"/>
              <a:buFont typeface="Montserrat"/>
              <a:buChar char="￫"/>
            </a:pPr>
            <a:r>
              <a:rPr lang="ru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отбираться в акселератор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400"/>
              <a:buFont typeface="Montserrat"/>
              <a:buChar char="￫"/>
            </a:pPr>
            <a:r>
              <a:rPr lang="ru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участвовать в конкурсах на гранты 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C646E"/>
              </a:buClr>
              <a:buSzPts val="2400"/>
              <a:buFont typeface="Montserrat"/>
              <a:buChar char="￫"/>
            </a:pPr>
            <a:r>
              <a:rPr lang="ru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представлять на научных конференциях и проектных мастерских.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9" name="Google Shape;1759;p43"/>
          <p:cNvGrpSpPr/>
          <p:nvPr/>
        </p:nvGrpSpPr>
        <p:grpSpPr>
          <a:xfrm>
            <a:off x="564499" y="76175"/>
            <a:ext cx="8156889" cy="3944458"/>
            <a:chOff x="403074" y="609575"/>
            <a:chExt cx="8156889" cy="3944458"/>
          </a:xfrm>
        </p:grpSpPr>
        <p:sp>
          <p:nvSpPr>
            <p:cNvPr id="1760" name="Google Shape;1760;p43"/>
            <p:cNvSpPr/>
            <p:nvPr/>
          </p:nvSpPr>
          <p:spPr>
            <a:xfrm>
              <a:off x="1064612" y="609575"/>
              <a:ext cx="7014769" cy="3455633"/>
            </a:xfrm>
            <a:custGeom>
              <a:rect b="b" l="l" r="r" t="t"/>
              <a:pathLst>
                <a:path extrusionOk="0" h="31402" w="63746">
                  <a:moveTo>
                    <a:pt x="15686" y="1"/>
                  </a:moveTo>
                  <a:cubicBezTo>
                    <a:pt x="15516" y="1"/>
                    <a:pt x="15370" y="24"/>
                    <a:pt x="15200" y="24"/>
                  </a:cubicBezTo>
                  <a:lnTo>
                    <a:pt x="15200" y="124"/>
                  </a:lnTo>
                  <a:cubicBezTo>
                    <a:pt x="15370" y="124"/>
                    <a:pt x="15540" y="100"/>
                    <a:pt x="15686" y="100"/>
                  </a:cubicBezTo>
                  <a:lnTo>
                    <a:pt x="15686" y="1"/>
                  </a:lnTo>
                  <a:close/>
                  <a:moveTo>
                    <a:pt x="16026" y="1"/>
                  </a:moveTo>
                  <a:lnTo>
                    <a:pt x="16026" y="100"/>
                  </a:lnTo>
                  <a:cubicBezTo>
                    <a:pt x="16201" y="100"/>
                    <a:pt x="16371" y="124"/>
                    <a:pt x="16517" y="124"/>
                  </a:cubicBezTo>
                  <a:lnTo>
                    <a:pt x="16517" y="24"/>
                  </a:lnTo>
                  <a:cubicBezTo>
                    <a:pt x="16371" y="24"/>
                    <a:pt x="16201" y="1"/>
                    <a:pt x="16026" y="1"/>
                  </a:cubicBezTo>
                  <a:close/>
                  <a:moveTo>
                    <a:pt x="16857" y="48"/>
                  </a:moveTo>
                  <a:lnTo>
                    <a:pt x="16857" y="147"/>
                  </a:lnTo>
                  <a:cubicBezTo>
                    <a:pt x="17027" y="171"/>
                    <a:pt x="17173" y="171"/>
                    <a:pt x="17343" y="194"/>
                  </a:cubicBezTo>
                  <a:lnTo>
                    <a:pt x="17343" y="100"/>
                  </a:lnTo>
                  <a:cubicBezTo>
                    <a:pt x="17197" y="77"/>
                    <a:pt x="17027" y="77"/>
                    <a:pt x="16857" y="48"/>
                  </a:cubicBezTo>
                  <a:close/>
                  <a:moveTo>
                    <a:pt x="14855" y="77"/>
                  </a:moveTo>
                  <a:cubicBezTo>
                    <a:pt x="14685" y="100"/>
                    <a:pt x="14538" y="124"/>
                    <a:pt x="14369" y="147"/>
                  </a:cubicBezTo>
                  <a:lnTo>
                    <a:pt x="14392" y="247"/>
                  </a:lnTo>
                  <a:cubicBezTo>
                    <a:pt x="14538" y="223"/>
                    <a:pt x="14708" y="171"/>
                    <a:pt x="14884" y="171"/>
                  </a:cubicBezTo>
                  <a:lnTo>
                    <a:pt x="14855" y="77"/>
                  </a:lnTo>
                  <a:close/>
                  <a:moveTo>
                    <a:pt x="17688" y="147"/>
                  </a:moveTo>
                  <a:lnTo>
                    <a:pt x="17665" y="247"/>
                  </a:lnTo>
                  <a:cubicBezTo>
                    <a:pt x="17835" y="294"/>
                    <a:pt x="17981" y="317"/>
                    <a:pt x="18151" y="341"/>
                  </a:cubicBezTo>
                  <a:lnTo>
                    <a:pt x="18174" y="247"/>
                  </a:lnTo>
                  <a:cubicBezTo>
                    <a:pt x="18005" y="223"/>
                    <a:pt x="17858" y="194"/>
                    <a:pt x="17688" y="147"/>
                  </a:cubicBezTo>
                  <a:close/>
                  <a:moveTo>
                    <a:pt x="14029" y="223"/>
                  </a:moveTo>
                  <a:cubicBezTo>
                    <a:pt x="13883" y="247"/>
                    <a:pt x="13736" y="294"/>
                    <a:pt x="13566" y="341"/>
                  </a:cubicBezTo>
                  <a:lnTo>
                    <a:pt x="13590" y="440"/>
                  </a:lnTo>
                  <a:cubicBezTo>
                    <a:pt x="13760" y="393"/>
                    <a:pt x="13906" y="341"/>
                    <a:pt x="14052" y="317"/>
                  </a:cubicBezTo>
                  <a:lnTo>
                    <a:pt x="14029" y="223"/>
                  </a:lnTo>
                  <a:close/>
                  <a:moveTo>
                    <a:pt x="18491" y="341"/>
                  </a:moveTo>
                  <a:lnTo>
                    <a:pt x="18467" y="440"/>
                  </a:lnTo>
                  <a:cubicBezTo>
                    <a:pt x="18637" y="463"/>
                    <a:pt x="18783" y="516"/>
                    <a:pt x="18930" y="563"/>
                  </a:cubicBezTo>
                  <a:lnTo>
                    <a:pt x="18982" y="487"/>
                  </a:lnTo>
                  <a:cubicBezTo>
                    <a:pt x="18807" y="417"/>
                    <a:pt x="18660" y="393"/>
                    <a:pt x="18491" y="341"/>
                  </a:cubicBezTo>
                  <a:close/>
                  <a:moveTo>
                    <a:pt x="13244" y="463"/>
                  </a:moveTo>
                  <a:cubicBezTo>
                    <a:pt x="13075" y="516"/>
                    <a:pt x="12928" y="563"/>
                    <a:pt x="12782" y="633"/>
                  </a:cubicBezTo>
                  <a:lnTo>
                    <a:pt x="12835" y="733"/>
                  </a:lnTo>
                  <a:cubicBezTo>
                    <a:pt x="12981" y="663"/>
                    <a:pt x="13127" y="610"/>
                    <a:pt x="13274" y="540"/>
                  </a:cubicBezTo>
                  <a:lnTo>
                    <a:pt x="13244" y="463"/>
                  </a:lnTo>
                  <a:close/>
                  <a:moveTo>
                    <a:pt x="19299" y="586"/>
                  </a:moveTo>
                  <a:lnTo>
                    <a:pt x="19246" y="686"/>
                  </a:lnTo>
                  <a:cubicBezTo>
                    <a:pt x="19422" y="733"/>
                    <a:pt x="19568" y="809"/>
                    <a:pt x="19714" y="856"/>
                  </a:cubicBezTo>
                  <a:lnTo>
                    <a:pt x="19738" y="780"/>
                  </a:lnTo>
                  <a:cubicBezTo>
                    <a:pt x="19591" y="709"/>
                    <a:pt x="19445" y="663"/>
                    <a:pt x="19299" y="586"/>
                  </a:cubicBezTo>
                  <a:close/>
                  <a:moveTo>
                    <a:pt x="12466" y="780"/>
                  </a:moveTo>
                  <a:cubicBezTo>
                    <a:pt x="12319" y="856"/>
                    <a:pt x="12173" y="926"/>
                    <a:pt x="12050" y="1026"/>
                  </a:cubicBezTo>
                  <a:lnTo>
                    <a:pt x="12103" y="1102"/>
                  </a:lnTo>
                  <a:cubicBezTo>
                    <a:pt x="12220" y="1026"/>
                    <a:pt x="12366" y="955"/>
                    <a:pt x="12513" y="879"/>
                  </a:cubicBezTo>
                  <a:lnTo>
                    <a:pt x="12466" y="780"/>
                  </a:lnTo>
                  <a:close/>
                  <a:moveTo>
                    <a:pt x="20054" y="926"/>
                  </a:moveTo>
                  <a:lnTo>
                    <a:pt x="20007" y="1002"/>
                  </a:lnTo>
                  <a:lnTo>
                    <a:pt x="20446" y="1219"/>
                  </a:lnTo>
                  <a:lnTo>
                    <a:pt x="20493" y="1149"/>
                  </a:lnTo>
                  <a:cubicBezTo>
                    <a:pt x="20347" y="1049"/>
                    <a:pt x="20200" y="979"/>
                    <a:pt x="20054" y="926"/>
                  </a:cubicBezTo>
                  <a:close/>
                  <a:moveTo>
                    <a:pt x="50501" y="1219"/>
                  </a:moveTo>
                  <a:cubicBezTo>
                    <a:pt x="50354" y="1219"/>
                    <a:pt x="50185" y="1219"/>
                    <a:pt x="50015" y="1248"/>
                  </a:cubicBezTo>
                  <a:lnTo>
                    <a:pt x="50015" y="1342"/>
                  </a:lnTo>
                  <a:cubicBezTo>
                    <a:pt x="50185" y="1318"/>
                    <a:pt x="50354" y="1318"/>
                    <a:pt x="50501" y="1318"/>
                  </a:cubicBezTo>
                  <a:lnTo>
                    <a:pt x="50501" y="1219"/>
                  </a:lnTo>
                  <a:close/>
                  <a:moveTo>
                    <a:pt x="50840" y="1219"/>
                  </a:moveTo>
                  <a:lnTo>
                    <a:pt x="50840" y="1318"/>
                  </a:lnTo>
                  <a:cubicBezTo>
                    <a:pt x="51010" y="1318"/>
                    <a:pt x="51186" y="1318"/>
                    <a:pt x="51332" y="1342"/>
                  </a:cubicBezTo>
                  <a:lnTo>
                    <a:pt x="51332" y="1248"/>
                  </a:lnTo>
                  <a:cubicBezTo>
                    <a:pt x="51186" y="1219"/>
                    <a:pt x="51010" y="1219"/>
                    <a:pt x="50840" y="1219"/>
                  </a:cubicBezTo>
                  <a:close/>
                  <a:moveTo>
                    <a:pt x="49669" y="1271"/>
                  </a:moveTo>
                  <a:cubicBezTo>
                    <a:pt x="49523" y="1271"/>
                    <a:pt x="49353" y="1295"/>
                    <a:pt x="49183" y="1318"/>
                  </a:cubicBezTo>
                  <a:lnTo>
                    <a:pt x="49207" y="1418"/>
                  </a:lnTo>
                  <a:cubicBezTo>
                    <a:pt x="49353" y="1394"/>
                    <a:pt x="49523" y="1365"/>
                    <a:pt x="49693" y="1365"/>
                  </a:cubicBezTo>
                  <a:lnTo>
                    <a:pt x="49669" y="1271"/>
                  </a:lnTo>
                  <a:close/>
                  <a:moveTo>
                    <a:pt x="51672" y="1271"/>
                  </a:moveTo>
                  <a:lnTo>
                    <a:pt x="51672" y="1365"/>
                  </a:lnTo>
                  <a:cubicBezTo>
                    <a:pt x="51842" y="1394"/>
                    <a:pt x="51988" y="1418"/>
                    <a:pt x="52158" y="1441"/>
                  </a:cubicBezTo>
                  <a:lnTo>
                    <a:pt x="52158" y="1342"/>
                  </a:lnTo>
                  <a:cubicBezTo>
                    <a:pt x="52012" y="1318"/>
                    <a:pt x="51842" y="1295"/>
                    <a:pt x="51672" y="1271"/>
                  </a:cubicBezTo>
                  <a:close/>
                  <a:moveTo>
                    <a:pt x="11757" y="1195"/>
                  </a:moveTo>
                  <a:cubicBezTo>
                    <a:pt x="11611" y="1271"/>
                    <a:pt x="11464" y="1365"/>
                    <a:pt x="11341" y="1465"/>
                  </a:cubicBezTo>
                  <a:lnTo>
                    <a:pt x="11394" y="1541"/>
                  </a:lnTo>
                  <a:cubicBezTo>
                    <a:pt x="11541" y="1441"/>
                    <a:pt x="11664" y="1365"/>
                    <a:pt x="11810" y="1271"/>
                  </a:cubicBezTo>
                  <a:lnTo>
                    <a:pt x="11757" y="1195"/>
                  </a:lnTo>
                  <a:close/>
                  <a:moveTo>
                    <a:pt x="48844" y="1365"/>
                  </a:moveTo>
                  <a:cubicBezTo>
                    <a:pt x="48697" y="1418"/>
                    <a:pt x="48522" y="1441"/>
                    <a:pt x="48375" y="1465"/>
                  </a:cubicBezTo>
                  <a:lnTo>
                    <a:pt x="48405" y="1564"/>
                  </a:lnTo>
                  <a:cubicBezTo>
                    <a:pt x="48551" y="1541"/>
                    <a:pt x="48721" y="1488"/>
                    <a:pt x="48867" y="1465"/>
                  </a:cubicBezTo>
                  <a:lnTo>
                    <a:pt x="48844" y="1365"/>
                  </a:lnTo>
                  <a:close/>
                  <a:moveTo>
                    <a:pt x="52503" y="1394"/>
                  </a:moveTo>
                  <a:lnTo>
                    <a:pt x="52474" y="1488"/>
                  </a:lnTo>
                  <a:cubicBezTo>
                    <a:pt x="52650" y="1541"/>
                    <a:pt x="52796" y="1564"/>
                    <a:pt x="52966" y="1611"/>
                  </a:cubicBezTo>
                  <a:lnTo>
                    <a:pt x="52989" y="1512"/>
                  </a:lnTo>
                  <a:cubicBezTo>
                    <a:pt x="52820" y="1488"/>
                    <a:pt x="52673" y="1441"/>
                    <a:pt x="52503" y="1394"/>
                  </a:cubicBezTo>
                  <a:close/>
                  <a:moveTo>
                    <a:pt x="20786" y="1295"/>
                  </a:moveTo>
                  <a:lnTo>
                    <a:pt x="20739" y="1394"/>
                  </a:lnTo>
                  <a:cubicBezTo>
                    <a:pt x="20885" y="1465"/>
                    <a:pt x="21032" y="1541"/>
                    <a:pt x="21178" y="1634"/>
                  </a:cubicBezTo>
                  <a:lnTo>
                    <a:pt x="21225" y="1541"/>
                  </a:lnTo>
                  <a:cubicBezTo>
                    <a:pt x="21079" y="1465"/>
                    <a:pt x="20932" y="1365"/>
                    <a:pt x="20786" y="1295"/>
                  </a:cubicBezTo>
                  <a:close/>
                  <a:moveTo>
                    <a:pt x="48036" y="1564"/>
                  </a:moveTo>
                  <a:cubicBezTo>
                    <a:pt x="47889" y="1588"/>
                    <a:pt x="47720" y="1634"/>
                    <a:pt x="47573" y="1687"/>
                  </a:cubicBezTo>
                  <a:lnTo>
                    <a:pt x="47597" y="1781"/>
                  </a:lnTo>
                  <a:cubicBezTo>
                    <a:pt x="47743" y="1734"/>
                    <a:pt x="47913" y="1687"/>
                    <a:pt x="48059" y="1634"/>
                  </a:cubicBezTo>
                  <a:lnTo>
                    <a:pt x="48036" y="1564"/>
                  </a:lnTo>
                  <a:close/>
                  <a:moveTo>
                    <a:pt x="53306" y="1634"/>
                  </a:moveTo>
                  <a:lnTo>
                    <a:pt x="53282" y="1711"/>
                  </a:lnTo>
                  <a:cubicBezTo>
                    <a:pt x="53428" y="1757"/>
                    <a:pt x="53575" y="1834"/>
                    <a:pt x="53721" y="1880"/>
                  </a:cubicBezTo>
                  <a:lnTo>
                    <a:pt x="53768" y="1804"/>
                  </a:lnTo>
                  <a:cubicBezTo>
                    <a:pt x="53622" y="1734"/>
                    <a:pt x="53452" y="1687"/>
                    <a:pt x="53306" y="1634"/>
                  </a:cubicBezTo>
                  <a:close/>
                  <a:moveTo>
                    <a:pt x="21518" y="1711"/>
                  </a:moveTo>
                  <a:lnTo>
                    <a:pt x="21471" y="1804"/>
                  </a:lnTo>
                  <a:cubicBezTo>
                    <a:pt x="21588" y="1880"/>
                    <a:pt x="21734" y="1980"/>
                    <a:pt x="21881" y="2050"/>
                  </a:cubicBezTo>
                  <a:lnTo>
                    <a:pt x="21933" y="1980"/>
                  </a:lnTo>
                  <a:cubicBezTo>
                    <a:pt x="21787" y="1880"/>
                    <a:pt x="21641" y="1804"/>
                    <a:pt x="21518" y="1711"/>
                  </a:cubicBezTo>
                  <a:close/>
                  <a:moveTo>
                    <a:pt x="47234" y="1781"/>
                  </a:moveTo>
                  <a:cubicBezTo>
                    <a:pt x="47087" y="1857"/>
                    <a:pt x="46941" y="1904"/>
                    <a:pt x="46795" y="1951"/>
                  </a:cubicBezTo>
                  <a:lnTo>
                    <a:pt x="46818" y="2050"/>
                  </a:lnTo>
                  <a:cubicBezTo>
                    <a:pt x="46964" y="2003"/>
                    <a:pt x="47111" y="1927"/>
                    <a:pt x="47281" y="1880"/>
                  </a:cubicBezTo>
                  <a:lnTo>
                    <a:pt x="47234" y="1781"/>
                  </a:lnTo>
                  <a:close/>
                  <a:moveTo>
                    <a:pt x="11078" y="1687"/>
                  </a:moveTo>
                  <a:cubicBezTo>
                    <a:pt x="10955" y="1781"/>
                    <a:pt x="10832" y="1880"/>
                    <a:pt x="10709" y="2003"/>
                  </a:cubicBezTo>
                  <a:lnTo>
                    <a:pt x="10785" y="2074"/>
                  </a:lnTo>
                  <a:cubicBezTo>
                    <a:pt x="10879" y="1951"/>
                    <a:pt x="11002" y="1857"/>
                    <a:pt x="11125" y="1757"/>
                  </a:cubicBezTo>
                  <a:lnTo>
                    <a:pt x="11078" y="1687"/>
                  </a:lnTo>
                  <a:close/>
                  <a:moveTo>
                    <a:pt x="54084" y="1951"/>
                  </a:moveTo>
                  <a:lnTo>
                    <a:pt x="54037" y="2027"/>
                  </a:lnTo>
                  <a:cubicBezTo>
                    <a:pt x="54184" y="2097"/>
                    <a:pt x="54330" y="2173"/>
                    <a:pt x="54453" y="2243"/>
                  </a:cubicBezTo>
                  <a:lnTo>
                    <a:pt x="54500" y="2173"/>
                  </a:lnTo>
                  <a:cubicBezTo>
                    <a:pt x="54377" y="2097"/>
                    <a:pt x="54231" y="2003"/>
                    <a:pt x="54084" y="1951"/>
                  </a:cubicBezTo>
                  <a:close/>
                  <a:moveTo>
                    <a:pt x="46473" y="2097"/>
                  </a:moveTo>
                  <a:cubicBezTo>
                    <a:pt x="46426" y="2097"/>
                    <a:pt x="46402" y="2126"/>
                    <a:pt x="46379" y="2126"/>
                  </a:cubicBezTo>
                  <a:cubicBezTo>
                    <a:pt x="46256" y="2173"/>
                    <a:pt x="46133" y="2243"/>
                    <a:pt x="46010" y="2296"/>
                  </a:cubicBezTo>
                  <a:lnTo>
                    <a:pt x="46063" y="2390"/>
                  </a:lnTo>
                  <a:cubicBezTo>
                    <a:pt x="46180" y="2320"/>
                    <a:pt x="46303" y="2273"/>
                    <a:pt x="46426" y="2220"/>
                  </a:cubicBezTo>
                  <a:cubicBezTo>
                    <a:pt x="46449" y="2197"/>
                    <a:pt x="46473" y="2197"/>
                    <a:pt x="46502" y="2173"/>
                  </a:cubicBezTo>
                  <a:lnTo>
                    <a:pt x="46473" y="2097"/>
                  </a:lnTo>
                  <a:close/>
                  <a:moveTo>
                    <a:pt x="22203" y="2173"/>
                  </a:moveTo>
                  <a:lnTo>
                    <a:pt x="22150" y="2243"/>
                  </a:lnTo>
                  <a:cubicBezTo>
                    <a:pt x="22297" y="2343"/>
                    <a:pt x="22419" y="2419"/>
                    <a:pt x="22566" y="2513"/>
                  </a:cubicBezTo>
                  <a:lnTo>
                    <a:pt x="22613" y="2443"/>
                  </a:lnTo>
                  <a:cubicBezTo>
                    <a:pt x="22466" y="2343"/>
                    <a:pt x="22349" y="2243"/>
                    <a:pt x="22203" y="2173"/>
                  </a:cubicBezTo>
                  <a:close/>
                  <a:moveTo>
                    <a:pt x="10463" y="2243"/>
                  </a:moveTo>
                  <a:cubicBezTo>
                    <a:pt x="10346" y="2366"/>
                    <a:pt x="10247" y="2489"/>
                    <a:pt x="10147" y="2612"/>
                  </a:cubicBezTo>
                  <a:lnTo>
                    <a:pt x="10223" y="2683"/>
                  </a:lnTo>
                  <a:cubicBezTo>
                    <a:pt x="10317" y="2536"/>
                    <a:pt x="10416" y="2443"/>
                    <a:pt x="10539" y="2320"/>
                  </a:cubicBezTo>
                  <a:lnTo>
                    <a:pt x="10463" y="2243"/>
                  </a:lnTo>
                  <a:close/>
                  <a:moveTo>
                    <a:pt x="54793" y="2366"/>
                  </a:moveTo>
                  <a:lnTo>
                    <a:pt x="54746" y="2443"/>
                  </a:lnTo>
                  <a:cubicBezTo>
                    <a:pt x="54793" y="2466"/>
                    <a:pt x="54816" y="2489"/>
                    <a:pt x="54869" y="2513"/>
                  </a:cubicBezTo>
                  <a:cubicBezTo>
                    <a:pt x="54963" y="2589"/>
                    <a:pt x="55039" y="2659"/>
                    <a:pt x="55138" y="2735"/>
                  </a:cubicBezTo>
                  <a:lnTo>
                    <a:pt x="55208" y="2659"/>
                  </a:lnTo>
                  <a:cubicBezTo>
                    <a:pt x="55109" y="2589"/>
                    <a:pt x="55015" y="2513"/>
                    <a:pt x="54916" y="2443"/>
                  </a:cubicBezTo>
                  <a:cubicBezTo>
                    <a:pt x="54892" y="2419"/>
                    <a:pt x="54845" y="2390"/>
                    <a:pt x="54793" y="2366"/>
                  </a:cubicBezTo>
                  <a:close/>
                  <a:moveTo>
                    <a:pt x="45717" y="2443"/>
                  </a:moveTo>
                  <a:lnTo>
                    <a:pt x="45278" y="2659"/>
                  </a:lnTo>
                  <a:lnTo>
                    <a:pt x="45331" y="2759"/>
                  </a:lnTo>
                  <a:cubicBezTo>
                    <a:pt x="45448" y="2683"/>
                    <a:pt x="45594" y="2612"/>
                    <a:pt x="45741" y="2536"/>
                  </a:cubicBezTo>
                  <a:lnTo>
                    <a:pt x="45717" y="2443"/>
                  </a:lnTo>
                  <a:close/>
                  <a:moveTo>
                    <a:pt x="22905" y="2612"/>
                  </a:moveTo>
                  <a:lnTo>
                    <a:pt x="22859" y="2712"/>
                  </a:lnTo>
                  <a:cubicBezTo>
                    <a:pt x="22982" y="2782"/>
                    <a:pt x="23105" y="2882"/>
                    <a:pt x="23251" y="2975"/>
                  </a:cubicBezTo>
                  <a:lnTo>
                    <a:pt x="23298" y="2905"/>
                  </a:lnTo>
                  <a:cubicBezTo>
                    <a:pt x="23175" y="2806"/>
                    <a:pt x="23028" y="2712"/>
                    <a:pt x="22905" y="2612"/>
                  </a:cubicBezTo>
                  <a:close/>
                  <a:moveTo>
                    <a:pt x="44962" y="2806"/>
                  </a:moveTo>
                  <a:cubicBezTo>
                    <a:pt x="44816" y="2905"/>
                    <a:pt x="44693" y="2975"/>
                    <a:pt x="44546" y="3051"/>
                  </a:cubicBezTo>
                  <a:lnTo>
                    <a:pt x="44599" y="3122"/>
                  </a:lnTo>
                  <a:cubicBezTo>
                    <a:pt x="44716" y="3051"/>
                    <a:pt x="44862" y="2975"/>
                    <a:pt x="45009" y="2905"/>
                  </a:cubicBezTo>
                  <a:lnTo>
                    <a:pt x="44962" y="2806"/>
                  </a:lnTo>
                  <a:close/>
                  <a:moveTo>
                    <a:pt x="55454" y="2882"/>
                  </a:moveTo>
                  <a:lnTo>
                    <a:pt x="55378" y="2952"/>
                  </a:lnTo>
                  <a:cubicBezTo>
                    <a:pt x="55501" y="3075"/>
                    <a:pt x="55601" y="3198"/>
                    <a:pt x="55694" y="3321"/>
                  </a:cubicBezTo>
                  <a:lnTo>
                    <a:pt x="55771" y="3245"/>
                  </a:lnTo>
                  <a:cubicBezTo>
                    <a:pt x="55671" y="3122"/>
                    <a:pt x="55577" y="3005"/>
                    <a:pt x="55454" y="2882"/>
                  </a:cubicBezTo>
                  <a:close/>
                  <a:moveTo>
                    <a:pt x="9930" y="2882"/>
                  </a:moveTo>
                  <a:cubicBezTo>
                    <a:pt x="9831" y="3028"/>
                    <a:pt x="9731" y="3151"/>
                    <a:pt x="9661" y="3297"/>
                  </a:cubicBezTo>
                  <a:lnTo>
                    <a:pt x="9731" y="3344"/>
                  </a:lnTo>
                  <a:cubicBezTo>
                    <a:pt x="9807" y="3198"/>
                    <a:pt x="9907" y="3075"/>
                    <a:pt x="10001" y="2928"/>
                  </a:cubicBezTo>
                  <a:lnTo>
                    <a:pt x="9930" y="2882"/>
                  </a:lnTo>
                  <a:close/>
                  <a:moveTo>
                    <a:pt x="23591" y="3075"/>
                  </a:moveTo>
                  <a:lnTo>
                    <a:pt x="23544" y="3174"/>
                  </a:lnTo>
                  <a:cubicBezTo>
                    <a:pt x="23667" y="3245"/>
                    <a:pt x="23813" y="3344"/>
                    <a:pt x="23930" y="3444"/>
                  </a:cubicBezTo>
                  <a:lnTo>
                    <a:pt x="23983" y="3368"/>
                  </a:lnTo>
                  <a:cubicBezTo>
                    <a:pt x="23860" y="3268"/>
                    <a:pt x="23713" y="3174"/>
                    <a:pt x="23591" y="3075"/>
                  </a:cubicBezTo>
                  <a:close/>
                  <a:moveTo>
                    <a:pt x="44253" y="3221"/>
                  </a:moveTo>
                  <a:cubicBezTo>
                    <a:pt x="44107" y="3297"/>
                    <a:pt x="43961" y="3368"/>
                    <a:pt x="43814" y="3467"/>
                  </a:cubicBezTo>
                  <a:lnTo>
                    <a:pt x="43867" y="3537"/>
                  </a:lnTo>
                  <a:cubicBezTo>
                    <a:pt x="44013" y="3467"/>
                    <a:pt x="44160" y="3368"/>
                    <a:pt x="44277" y="3297"/>
                  </a:cubicBezTo>
                  <a:lnTo>
                    <a:pt x="44253" y="3221"/>
                  </a:lnTo>
                  <a:close/>
                  <a:moveTo>
                    <a:pt x="24276" y="3561"/>
                  </a:moveTo>
                  <a:lnTo>
                    <a:pt x="24223" y="3637"/>
                  </a:lnTo>
                  <a:cubicBezTo>
                    <a:pt x="24346" y="3707"/>
                    <a:pt x="24445" y="3783"/>
                    <a:pt x="24568" y="3883"/>
                  </a:cubicBezTo>
                  <a:cubicBezTo>
                    <a:pt x="24592" y="3883"/>
                    <a:pt x="24615" y="3906"/>
                    <a:pt x="24615" y="3906"/>
                  </a:cubicBezTo>
                  <a:lnTo>
                    <a:pt x="24691" y="3830"/>
                  </a:lnTo>
                  <a:cubicBezTo>
                    <a:pt x="24662" y="3807"/>
                    <a:pt x="24639" y="3807"/>
                    <a:pt x="24639" y="3783"/>
                  </a:cubicBezTo>
                  <a:cubicBezTo>
                    <a:pt x="24516" y="3707"/>
                    <a:pt x="24399" y="3637"/>
                    <a:pt x="24276" y="3561"/>
                  </a:cubicBezTo>
                  <a:close/>
                  <a:moveTo>
                    <a:pt x="43522" y="3614"/>
                  </a:moveTo>
                  <a:cubicBezTo>
                    <a:pt x="43375" y="3707"/>
                    <a:pt x="43229" y="3783"/>
                    <a:pt x="43106" y="3854"/>
                  </a:cubicBezTo>
                  <a:lnTo>
                    <a:pt x="43158" y="3953"/>
                  </a:lnTo>
                  <a:cubicBezTo>
                    <a:pt x="43281" y="3883"/>
                    <a:pt x="43428" y="3783"/>
                    <a:pt x="43574" y="3707"/>
                  </a:cubicBezTo>
                  <a:lnTo>
                    <a:pt x="43522" y="3614"/>
                  </a:lnTo>
                  <a:close/>
                  <a:moveTo>
                    <a:pt x="55964" y="3537"/>
                  </a:moveTo>
                  <a:lnTo>
                    <a:pt x="55893" y="3590"/>
                  </a:lnTo>
                  <a:cubicBezTo>
                    <a:pt x="55964" y="3736"/>
                    <a:pt x="56063" y="3883"/>
                    <a:pt x="56110" y="4029"/>
                  </a:cubicBezTo>
                  <a:lnTo>
                    <a:pt x="56210" y="3977"/>
                  </a:lnTo>
                  <a:cubicBezTo>
                    <a:pt x="56134" y="3830"/>
                    <a:pt x="56063" y="3684"/>
                    <a:pt x="55964" y="3537"/>
                  </a:cubicBezTo>
                  <a:close/>
                  <a:moveTo>
                    <a:pt x="9491" y="3590"/>
                  </a:moveTo>
                  <a:cubicBezTo>
                    <a:pt x="9392" y="3736"/>
                    <a:pt x="9321" y="3883"/>
                    <a:pt x="9269" y="4029"/>
                  </a:cubicBezTo>
                  <a:lnTo>
                    <a:pt x="9345" y="4076"/>
                  </a:lnTo>
                  <a:lnTo>
                    <a:pt x="9562" y="3637"/>
                  </a:lnTo>
                  <a:lnTo>
                    <a:pt x="9491" y="3590"/>
                  </a:lnTo>
                  <a:close/>
                  <a:moveTo>
                    <a:pt x="24955" y="4000"/>
                  </a:moveTo>
                  <a:lnTo>
                    <a:pt x="24908" y="4076"/>
                  </a:lnTo>
                  <a:cubicBezTo>
                    <a:pt x="25054" y="4176"/>
                    <a:pt x="25201" y="4246"/>
                    <a:pt x="25347" y="4322"/>
                  </a:cubicBezTo>
                  <a:lnTo>
                    <a:pt x="25394" y="4246"/>
                  </a:lnTo>
                  <a:cubicBezTo>
                    <a:pt x="25248" y="4176"/>
                    <a:pt x="25101" y="4076"/>
                    <a:pt x="24955" y="4000"/>
                  </a:cubicBezTo>
                  <a:close/>
                  <a:moveTo>
                    <a:pt x="42813" y="4029"/>
                  </a:moveTo>
                  <a:cubicBezTo>
                    <a:pt x="42667" y="4123"/>
                    <a:pt x="42520" y="4199"/>
                    <a:pt x="42374" y="4269"/>
                  </a:cubicBezTo>
                  <a:lnTo>
                    <a:pt x="42427" y="4369"/>
                  </a:lnTo>
                  <a:cubicBezTo>
                    <a:pt x="42573" y="4269"/>
                    <a:pt x="42719" y="4199"/>
                    <a:pt x="42866" y="4123"/>
                  </a:cubicBezTo>
                  <a:lnTo>
                    <a:pt x="42813" y="4029"/>
                  </a:lnTo>
                  <a:close/>
                  <a:moveTo>
                    <a:pt x="25687" y="4392"/>
                  </a:moveTo>
                  <a:lnTo>
                    <a:pt x="25640" y="4492"/>
                  </a:lnTo>
                  <a:lnTo>
                    <a:pt x="26079" y="4708"/>
                  </a:lnTo>
                  <a:lnTo>
                    <a:pt x="26126" y="4615"/>
                  </a:lnTo>
                  <a:lnTo>
                    <a:pt x="25687" y="4392"/>
                  </a:lnTo>
                  <a:close/>
                  <a:moveTo>
                    <a:pt x="42081" y="4439"/>
                  </a:moveTo>
                  <a:lnTo>
                    <a:pt x="41642" y="4662"/>
                  </a:lnTo>
                  <a:lnTo>
                    <a:pt x="41695" y="4761"/>
                  </a:lnTo>
                  <a:cubicBezTo>
                    <a:pt x="41841" y="4685"/>
                    <a:pt x="41987" y="4615"/>
                    <a:pt x="42134" y="4515"/>
                  </a:cubicBezTo>
                  <a:lnTo>
                    <a:pt x="42081" y="4439"/>
                  </a:lnTo>
                  <a:close/>
                  <a:moveTo>
                    <a:pt x="56356" y="4293"/>
                  </a:moveTo>
                  <a:lnTo>
                    <a:pt x="56257" y="4322"/>
                  </a:lnTo>
                  <a:cubicBezTo>
                    <a:pt x="56309" y="4468"/>
                    <a:pt x="56356" y="4638"/>
                    <a:pt x="56403" y="4785"/>
                  </a:cubicBezTo>
                  <a:lnTo>
                    <a:pt x="56502" y="4761"/>
                  </a:lnTo>
                  <a:cubicBezTo>
                    <a:pt x="56456" y="4585"/>
                    <a:pt x="56403" y="4439"/>
                    <a:pt x="56356" y="4293"/>
                  </a:cubicBezTo>
                  <a:close/>
                  <a:moveTo>
                    <a:pt x="9122" y="4345"/>
                  </a:moveTo>
                  <a:cubicBezTo>
                    <a:pt x="9076" y="4492"/>
                    <a:pt x="9029" y="4662"/>
                    <a:pt x="8976" y="4808"/>
                  </a:cubicBezTo>
                  <a:lnTo>
                    <a:pt x="9076" y="4831"/>
                  </a:lnTo>
                  <a:cubicBezTo>
                    <a:pt x="9122" y="4685"/>
                    <a:pt x="9175" y="4539"/>
                    <a:pt x="9222" y="4392"/>
                  </a:cubicBezTo>
                  <a:lnTo>
                    <a:pt x="9122" y="4345"/>
                  </a:lnTo>
                  <a:close/>
                  <a:moveTo>
                    <a:pt x="26448" y="4761"/>
                  </a:moveTo>
                  <a:lnTo>
                    <a:pt x="26395" y="4831"/>
                  </a:lnTo>
                  <a:cubicBezTo>
                    <a:pt x="26542" y="4908"/>
                    <a:pt x="26688" y="4954"/>
                    <a:pt x="26858" y="5025"/>
                  </a:cubicBezTo>
                  <a:lnTo>
                    <a:pt x="26887" y="4931"/>
                  </a:lnTo>
                  <a:cubicBezTo>
                    <a:pt x="26741" y="4878"/>
                    <a:pt x="26594" y="4808"/>
                    <a:pt x="26448" y="4761"/>
                  </a:cubicBezTo>
                  <a:close/>
                  <a:moveTo>
                    <a:pt x="41349" y="4831"/>
                  </a:moveTo>
                  <a:cubicBezTo>
                    <a:pt x="41203" y="4908"/>
                    <a:pt x="41056" y="4954"/>
                    <a:pt x="40910" y="5025"/>
                  </a:cubicBezTo>
                  <a:lnTo>
                    <a:pt x="40963" y="5124"/>
                  </a:lnTo>
                  <a:lnTo>
                    <a:pt x="41402" y="4908"/>
                  </a:lnTo>
                  <a:lnTo>
                    <a:pt x="41349" y="4831"/>
                  </a:lnTo>
                  <a:close/>
                  <a:moveTo>
                    <a:pt x="27203" y="5054"/>
                  </a:moveTo>
                  <a:lnTo>
                    <a:pt x="27180" y="5148"/>
                  </a:lnTo>
                  <a:cubicBezTo>
                    <a:pt x="27326" y="5200"/>
                    <a:pt x="27472" y="5247"/>
                    <a:pt x="27642" y="5317"/>
                  </a:cubicBezTo>
                  <a:lnTo>
                    <a:pt x="27666" y="5224"/>
                  </a:lnTo>
                  <a:cubicBezTo>
                    <a:pt x="27519" y="5171"/>
                    <a:pt x="27350" y="5101"/>
                    <a:pt x="27203" y="5054"/>
                  </a:cubicBezTo>
                  <a:close/>
                  <a:moveTo>
                    <a:pt x="40594" y="5171"/>
                  </a:moveTo>
                  <a:cubicBezTo>
                    <a:pt x="40448" y="5247"/>
                    <a:pt x="40301" y="5294"/>
                    <a:pt x="40155" y="5370"/>
                  </a:cubicBezTo>
                  <a:lnTo>
                    <a:pt x="40178" y="5440"/>
                  </a:lnTo>
                  <a:cubicBezTo>
                    <a:pt x="40354" y="5393"/>
                    <a:pt x="40500" y="5317"/>
                    <a:pt x="40647" y="5271"/>
                  </a:cubicBezTo>
                  <a:lnTo>
                    <a:pt x="40594" y="5171"/>
                  </a:lnTo>
                  <a:close/>
                  <a:moveTo>
                    <a:pt x="27982" y="5317"/>
                  </a:moveTo>
                  <a:lnTo>
                    <a:pt x="27958" y="5417"/>
                  </a:lnTo>
                  <a:cubicBezTo>
                    <a:pt x="28105" y="5464"/>
                    <a:pt x="28275" y="5516"/>
                    <a:pt x="28421" y="5563"/>
                  </a:cubicBezTo>
                  <a:lnTo>
                    <a:pt x="28444" y="5464"/>
                  </a:lnTo>
                  <a:cubicBezTo>
                    <a:pt x="28298" y="5417"/>
                    <a:pt x="28128" y="5370"/>
                    <a:pt x="27982" y="5317"/>
                  </a:cubicBezTo>
                  <a:close/>
                  <a:moveTo>
                    <a:pt x="56573" y="5101"/>
                  </a:moveTo>
                  <a:lnTo>
                    <a:pt x="56479" y="5124"/>
                  </a:lnTo>
                  <a:cubicBezTo>
                    <a:pt x="56526" y="5271"/>
                    <a:pt x="56549" y="5417"/>
                    <a:pt x="56573" y="5587"/>
                  </a:cubicBezTo>
                  <a:lnTo>
                    <a:pt x="56672" y="5587"/>
                  </a:lnTo>
                  <a:cubicBezTo>
                    <a:pt x="56649" y="5417"/>
                    <a:pt x="56602" y="5247"/>
                    <a:pt x="56573" y="5101"/>
                  </a:cubicBezTo>
                  <a:close/>
                  <a:moveTo>
                    <a:pt x="8906" y="5148"/>
                  </a:moveTo>
                  <a:cubicBezTo>
                    <a:pt x="8882" y="5317"/>
                    <a:pt x="8853" y="5464"/>
                    <a:pt x="8830" y="5639"/>
                  </a:cubicBezTo>
                  <a:lnTo>
                    <a:pt x="8929" y="5639"/>
                  </a:lnTo>
                  <a:cubicBezTo>
                    <a:pt x="8953" y="5493"/>
                    <a:pt x="8976" y="5317"/>
                    <a:pt x="8999" y="5171"/>
                  </a:cubicBezTo>
                  <a:lnTo>
                    <a:pt x="8906" y="5148"/>
                  </a:lnTo>
                  <a:close/>
                  <a:moveTo>
                    <a:pt x="39839" y="5493"/>
                  </a:moveTo>
                  <a:cubicBezTo>
                    <a:pt x="39692" y="5540"/>
                    <a:pt x="39546" y="5587"/>
                    <a:pt x="39376" y="5639"/>
                  </a:cubicBezTo>
                  <a:lnTo>
                    <a:pt x="39399" y="5733"/>
                  </a:lnTo>
                  <a:cubicBezTo>
                    <a:pt x="39569" y="5686"/>
                    <a:pt x="39716" y="5639"/>
                    <a:pt x="39862" y="5563"/>
                  </a:cubicBezTo>
                  <a:lnTo>
                    <a:pt x="39839" y="5493"/>
                  </a:lnTo>
                  <a:close/>
                  <a:moveTo>
                    <a:pt x="28790" y="5563"/>
                  </a:moveTo>
                  <a:lnTo>
                    <a:pt x="28761" y="5663"/>
                  </a:lnTo>
                  <a:cubicBezTo>
                    <a:pt x="28907" y="5686"/>
                    <a:pt x="29083" y="5733"/>
                    <a:pt x="29229" y="5786"/>
                  </a:cubicBezTo>
                  <a:lnTo>
                    <a:pt x="29252" y="5686"/>
                  </a:lnTo>
                  <a:cubicBezTo>
                    <a:pt x="29106" y="5639"/>
                    <a:pt x="28936" y="5587"/>
                    <a:pt x="28790" y="5563"/>
                  </a:cubicBezTo>
                  <a:close/>
                  <a:moveTo>
                    <a:pt x="29592" y="5756"/>
                  </a:moveTo>
                  <a:lnTo>
                    <a:pt x="29569" y="5856"/>
                  </a:lnTo>
                  <a:cubicBezTo>
                    <a:pt x="29715" y="5879"/>
                    <a:pt x="29885" y="5932"/>
                    <a:pt x="30031" y="5956"/>
                  </a:cubicBezTo>
                  <a:lnTo>
                    <a:pt x="30055" y="5856"/>
                  </a:lnTo>
                  <a:cubicBezTo>
                    <a:pt x="29885" y="5833"/>
                    <a:pt x="29738" y="5786"/>
                    <a:pt x="29592" y="5756"/>
                  </a:cubicBezTo>
                  <a:close/>
                  <a:moveTo>
                    <a:pt x="39060" y="5733"/>
                  </a:moveTo>
                  <a:cubicBezTo>
                    <a:pt x="38913" y="5786"/>
                    <a:pt x="38744" y="5833"/>
                    <a:pt x="38597" y="5879"/>
                  </a:cubicBezTo>
                  <a:lnTo>
                    <a:pt x="38621" y="5979"/>
                  </a:lnTo>
                  <a:cubicBezTo>
                    <a:pt x="38767" y="5932"/>
                    <a:pt x="38937" y="5879"/>
                    <a:pt x="39083" y="5833"/>
                  </a:cubicBezTo>
                  <a:lnTo>
                    <a:pt x="39060" y="5733"/>
                  </a:lnTo>
                  <a:close/>
                  <a:moveTo>
                    <a:pt x="30400" y="5932"/>
                  </a:moveTo>
                  <a:lnTo>
                    <a:pt x="30371" y="6026"/>
                  </a:lnTo>
                  <a:cubicBezTo>
                    <a:pt x="30517" y="6049"/>
                    <a:pt x="30693" y="6079"/>
                    <a:pt x="30863" y="6125"/>
                  </a:cubicBezTo>
                  <a:lnTo>
                    <a:pt x="30863" y="6026"/>
                  </a:lnTo>
                  <a:cubicBezTo>
                    <a:pt x="30716" y="5979"/>
                    <a:pt x="30546" y="5956"/>
                    <a:pt x="30400" y="5932"/>
                  </a:cubicBezTo>
                  <a:close/>
                  <a:moveTo>
                    <a:pt x="38252" y="5956"/>
                  </a:moveTo>
                  <a:cubicBezTo>
                    <a:pt x="38105" y="6002"/>
                    <a:pt x="37936" y="6026"/>
                    <a:pt x="37789" y="6049"/>
                  </a:cubicBezTo>
                  <a:lnTo>
                    <a:pt x="37813" y="6149"/>
                  </a:lnTo>
                  <a:cubicBezTo>
                    <a:pt x="37959" y="6125"/>
                    <a:pt x="38129" y="6079"/>
                    <a:pt x="38275" y="6049"/>
                  </a:cubicBezTo>
                  <a:lnTo>
                    <a:pt x="38252" y="5956"/>
                  </a:lnTo>
                  <a:close/>
                  <a:moveTo>
                    <a:pt x="31202" y="6079"/>
                  </a:moveTo>
                  <a:lnTo>
                    <a:pt x="31179" y="6172"/>
                  </a:lnTo>
                  <a:cubicBezTo>
                    <a:pt x="31349" y="6196"/>
                    <a:pt x="31518" y="6225"/>
                    <a:pt x="31665" y="6248"/>
                  </a:cubicBezTo>
                  <a:lnTo>
                    <a:pt x="31688" y="6149"/>
                  </a:lnTo>
                  <a:cubicBezTo>
                    <a:pt x="31518" y="6125"/>
                    <a:pt x="31372" y="6102"/>
                    <a:pt x="31202" y="6079"/>
                  </a:cubicBezTo>
                  <a:close/>
                  <a:moveTo>
                    <a:pt x="37450" y="6125"/>
                  </a:moveTo>
                  <a:cubicBezTo>
                    <a:pt x="37303" y="6149"/>
                    <a:pt x="37134" y="6172"/>
                    <a:pt x="36958" y="6196"/>
                  </a:cubicBezTo>
                  <a:lnTo>
                    <a:pt x="36987" y="6295"/>
                  </a:lnTo>
                  <a:cubicBezTo>
                    <a:pt x="37157" y="6272"/>
                    <a:pt x="37303" y="6248"/>
                    <a:pt x="37473" y="6225"/>
                  </a:cubicBezTo>
                  <a:lnTo>
                    <a:pt x="37450" y="6125"/>
                  </a:lnTo>
                  <a:close/>
                  <a:moveTo>
                    <a:pt x="32034" y="6196"/>
                  </a:moveTo>
                  <a:lnTo>
                    <a:pt x="32010" y="6295"/>
                  </a:lnTo>
                  <a:cubicBezTo>
                    <a:pt x="32180" y="6295"/>
                    <a:pt x="32326" y="6319"/>
                    <a:pt x="32496" y="6342"/>
                  </a:cubicBezTo>
                  <a:lnTo>
                    <a:pt x="32496" y="6248"/>
                  </a:lnTo>
                  <a:cubicBezTo>
                    <a:pt x="32350" y="6225"/>
                    <a:pt x="32180" y="6196"/>
                    <a:pt x="32034" y="6196"/>
                  </a:cubicBezTo>
                  <a:close/>
                  <a:moveTo>
                    <a:pt x="36642" y="6248"/>
                  </a:moveTo>
                  <a:cubicBezTo>
                    <a:pt x="36519" y="6248"/>
                    <a:pt x="36402" y="6272"/>
                    <a:pt x="36279" y="6272"/>
                  </a:cubicBezTo>
                  <a:cubicBezTo>
                    <a:pt x="36255" y="6272"/>
                    <a:pt x="36203" y="6272"/>
                    <a:pt x="36156" y="6295"/>
                  </a:cubicBezTo>
                  <a:lnTo>
                    <a:pt x="36156" y="6395"/>
                  </a:lnTo>
                  <a:cubicBezTo>
                    <a:pt x="36203" y="6371"/>
                    <a:pt x="36255" y="6371"/>
                    <a:pt x="36302" y="6371"/>
                  </a:cubicBezTo>
                  <a:cubicBezTo>
                    <a:pt x="36425" y="6371"/>
                    <a:pt x="36519" y="6342"/>
                    <a:pt x="36642" y="6342"/>
                  </a:cubicBezTo>
                  <a:lnTo>
                    <a:pt x="36642" y="6248"/>
                  </a:lnTo>
                  <a:close/>
                  <a:moveTo>
                    <a:pt x="32836" y="6272"/>
                  </a:moveTo>
                  <a:lnTo>
                    <a:pt x="32836" y="6371"/>
                  </a:lnTo>
                  <a:cubicBezTo>
                    <a:pt x="33006" y="6395"/>
                    <a:pt x="33152" y="6395"/>
                    <a:pt x="33328" y="6418"/>
                  </a:cubicBezTo>
                  <a:lnTo>
                    <a:pt x="33328" y="6319"/>
                  </a:lnTo>
                  <a:cubicBezTo>
                    <a:pt x="33181" y="6295"/>
                    <a:pt x="33006" y="6295"/>
                    <a:pt x="32836" y="6272"/>
                  </a:cubicBezTo>
                  <a:close/>
                  <a:moveTo>
                    <a:pt x="56696" y="5903"/>
                  </a:moveTo>
                  <a:lnTo>
                    <a:pt x="56602" y="5932"/>
                  </a:lnTo>
                  <a:cubicBezTo>
                    <a:pt x="56625" y="6079"/>
                    <a:pt x="56625" y="6248"/>
                    <a:pt x="56649" y="6418"/>
                  </a:cubicBezTo>
                  <a:lnTo>
                    <a:pt x="56748" y="6395"/>
                  </a:lnTo>
                  <a:cubicBezTo>
                    <a:pt x="56719" y="6248"/>
                    <a:pt x="56719" y="6079"/>
                    <a:pt x="56696" y="5903"/>
                  </a:cubicBezTo>
                  <a:close/>
                  <a:moveTo>
                    <a:pt x="33667" y="6319"/>
                  </a:moveTo>
                  <a:lnTo>
                    <a:pt x="33667" y="6418"/>
                  </a:lnTo>
                  <a:cubicBezTo>
                    <a:pt x="33837" y="6442"/>
                    <a:pt x="33983" y="6442"/>
                    <a:pt x="34153" y="6442"/>
                  </a:cubicBezTo>
                  <a:lnTo>
                    <a:pt x="34153" y="6342"/>
                  </a:lnTo>
                  <a:cubicBezTo>
                    <a:pt x="34007" y="6342"/>
                    <a:pt x="33837" y="6342"/>
                    <a:pt x="33667" y="6319"/>
                  </a:cubicBezTo>
                  <a:close/>
                  <a:moveTo>
                    <a:pt x="34499" y="6342"/>
                  </a:moveTo>
                  <a:lnTo>
                    <a:pt x="34499" y="6442"/>
                  </a:lnTo>
                  <a:lnTo>
                    <a:pt x="34985" y="6442"/>
                  </a:lnTo>
                  <a:lnTo>
                    <a:pt x="34985" y="6342"/>
                  </a:lnTo>
                  <a:close/>
                  <a:moveTo>
                    <a:pt x="35816" y="6319"/>
                  </a:moveTo>
                  <a:cubicBezTo>
                    <a:pt x="35640" y="6319"/>
                    <a:pt x="35494" y="6342"/>
                    <a:pt x="35324" y="6342"/>
                  </a:cubicBezTo>
                  <a:lnTo>
                    <a:pt x="35324" y="6442"/>
                  </a:lnTo>
                  <a:cubicBezTo>
                    <a:pt x="35494" y="6442"/>
                    <a:pt x="35670" y="6418"/>
                    <a:pt x="35816" y="6418"/>
                  </a:cubicBezTo>
                  <a:lnTo>
                    <a:pt x="35816" y="6319"/>
                  </a:lnTo>
                  <a:close/>
                  <a:moveTo>
                    <a:pt x="8806" y="5979"/>
                  </a:moveTo>
                  <a:lnTo>
                    <a:pt x="8806" y="6272"/>
                  </a:lnTo>
                  <a:lnTo>
                    <a:pt x="8806" y="6465"/>
                  </a:lnTo>
                  <a:lnTo>
                    <a:pt x="8906" y="6465"/>
                  </a:lnTo>
                  <a:lnTo>
                    <a:pt x="8906" y="6272"/>
                  </a:lnTo>
                  <a:lnTo>
                    <a:pt x="8906" y="5979"/>
                  </a:lnTo>
                  <a:close/>
                  <a:moveTo>
                    <a:pt x="56748" y="6734"/>
                  </a:moveTo>
                  <a:lnTo>
                    <a:pt x="56649" y="6758"/>
                  </a:lnTo>
                  <a:cubicBezTo>
                    <a:pt x="56672" y="6904"/>
                    <a:pt x="56672" y="7074"/>
                    <a:pt x="56672" y="7250"/>
                  </a:cubicBezTo>
                  <a:lnTo>
                    <a:pt x="56772" y="7250"/>
                  </a:lnTo>
                  <a:cubicBezTo>
                    <a:pt x="56772" y="7074"/>
                    <a:pt x="56772" y="6904"/>
                    <a:pt x="56748" y="6734"/>
                  </a:cubicBezTo>
                  <a:close/>
                  <a:moveTo>
                    <a:pt x="8830" y="6810"/>
                  </a:moveTo>
                  <a:cubicBezTo>
                    <a:pt x="8830" y="6980"/>
                    <a:pt x="8853" y="7150"/>
                    <a:pt x="8882" y="7296"/>
                  </a:cubicBezTo>
                  <a:lnTo>
                    <a:pt x="8976" y="7296"/>
                  </a:lnTo>
                  <a:cubicBezTo>
                    <a:pt x="8953" y="7127"/>
                    <a:pt x="8929" y="6957"/>
                    <a:pt x="8929" y="6810"/>
                  </a:cubicBezTo>
                  <a:close/>
                  <a:moveTo>
                    <a:pt x="56672" y="7589"/>
                  </a:moveTo>
                  <a:lnTo>
                    <a:pt x="56672" y="8052"/>
                  </a:lnTo>
                  <a:lnTo>
                    <a:pt x="56772" y="8075"/>
                  </a:lnTo>
                  <a:lnTo>
                    <a:pt x="56772" y="7589"/>
                  </a:lnTo>
                  <a:close/>
                  <a:moveTo>
                    <a:pt x="9052" y="7613"/>
                  </a:moveTo>
                  <a:lnTo>
                    <a:pt x="8953" y="7636"/>
                  </a:lnTo>
                  <a:cubicBezTo>
                    <a:pt x="8999" y="7782"/>
                    <a:pt x="9029" y="7952"/>
                    <a:pt x="9076" y="8099"/>
                  </a:cubicBezTo>
                  <a:lnTo>
                    <a:pt x="9175" y="8075"/>
                  </a:lnTo>
                  <a:cubicBezTo>
                    <a:pt x="9122" y="7929"/>
                    <a:pt x="9099" y="7759"/>
                    <a:pt x="9052" y="7613"/>
                  </a:cubicBezTo>
                  <a:close/>
                  <a:moveTo>
                    <a:pt x="56649" y="8391"/>
                  </a:moveTo>
                  <a:lnTo>
                    <a:pt x="56649" y="8883"/>
                  </a:lnTo>
                  <a:lnTo>
                    <a:pt x="56748" y="8883"/>
                  </a:lnTo>
                  <a:lnTo>
                    <a:pt x="56748" y="8421"/>
                  </a:lnTo>
                  <a:lnTo>
                    <a:pt x="56649" y="8391"/>
                  </a:lnTo>
                  <a:close/>
                  <a:moveTo>
                    <a:pt x="9269" y="8421"/>
                  </a:moveTo>
                  <a:lnTo>
                    <a:pt x="9175" y="8444"/>
                  </a:lnTo>
                  <a:cubicBezTo>
                    <a:pt x="9222" y="8590"/>
                    <a:pt x="9292" y="8760"/>
                    <a:pt x="9345" y="8907"/>
                  </a:cubicBezTo>
                  <a:lnTo>
                    <a:pt x="9439" y="8883"/>
                  </a:lnTo>
                  <a:cubicBezTo>
                    <a:pt x="9368" y="8713"/>
                    <a:pt x="9321" y="8567"/>
                    <a:pt x="9269" y="8421"/>
                  </a:cubicBezTo>
                  <a:close/>
                  <a:moveTo>
                    <a:pt x="9538" y="9199"/>
                  </a:moveTo>
                  <a:lnTo>
                    <a:pt x="9468" y="9223"/>
                  </a:lnTo>
                  <a:cubicBezTo>
                    <a:pt x="9515" y="9369"/>
                    <a:pt x="9562" y="9539"/>
                    <a:pt x="9614" y="9685"/>
                  </a:cubicBezTo>
                  <a:lnTo>
                    <a:pt x="9708" y="9638"/>
                  </a:lnTo>
                  <a:cubicBezTo>
                    <a:pt x="9661" y="9492"/>
                    <a:pt x="9614" y="9346"/>
                    <a:pt x="9538" y="9199"/>
                  </a:cubicBezTo>
                  <a:close/>
                  <a:moveTo>
                    <a:pt x="56649" y="9223"/>
                  </a:moveTo>
                  <a:cubicBezTo>
                    <a:pt x="56649" y="9393"/>
                    <a:pt x="56649" y="9562"/>
                    <a:pt x="56672" y="9738"/>
                  </a:cubicBezTo>
                  <a:lnTo>
                    <a:pt x="56772" y="9709"/>
                  </a:lnTo>
                  <a:cubicBezTo>
                    <a:pt x="56748" y="9562"/>
                    <a:pt x="56748" y="9393"/>
                    <a:pt x="56748" y="9223"/>
                  </a:cubicBezTo>
                  <a:close/>
                  <a:moveTo>
                    <a:pt x="9831" y="9978"/>
                  </a:moveTo>
                  <a:lnTo>
                    <a:pt x="9731" y="10001"/>
                  </a:lnTo>
                  <a:cubicBezTo>
                    <a:pt x="9784" y="10148"/>
                    <a:pt x="9854" y="10323"/>
                    <a:pt x="9907" y="10470"/>
                  </a:cubicBezTo>
                  <a:lnTo>
                    <a:pt x="10001" y="10441"/>
                  </a:lnTo>
                  <a:cubicBezTo>
                    <a:pt x="9930" y="10271"/>
                    <a:pt x="9878" y="10124"/>
                    <a:pt x="9831" y="9978"/>
                  </a:cubicBezTo>
                  <a:close/>
                  <a:moveTo>
                    <a:pt x="56772" y="10054"/>
                  </a:moveTo>
                  <a:lnTo>
                    <a:pt x="56672" y="10078"/>
                  </a:lnTo>
                  <a:cubicBezTo>
                    <a:pt x="56696" y="10201"/>
                    <a:pt x="56696" y="10347"/>
                    <a:pt x="56719" y="10470"/>
                  </a:cubicBezTo>
                  <a:lnTo>
                    <a:pt x="56719" y="10564"/>
                  </a:lnTo>
                  <a:lnTo>
                    <a:pt x="56819" y="10540"/>
                  </a:lnTo>
                  <a:lnTo>
                    <a:pt x="56819" y="10470"/>
                  </a:lnTo>
                  <a:cubicBezTo>
                    <a:pt x="56795" y="10323"/>
                    <a:pt x="56795" y="10201"/>
                    <a:pt x="56772" y="10054"/>
                  </a:cubicBezTo>
                  <a:close/>
                  <a:moveTo>
                    <a:pt x="10100" y="10763"/>
                  </a:moveTo>
                  <a:lnTo>
                    <a:pt x="10001" y="10786"/>
                  </a:lnTo>
                  <a:cubicBezTo>
                    <a:pt x="10053" y="10932"/>
                    <a:pt x="10100" y="11102"/>
                    <a:pt x="10147" y="11249"/>
                  </a:cubicBezTo>
                  <a:lnTo>
                    <a:pt x="10247" y="11225"/>
                  </a:lnTo>
                  <a:cubicBezTo>
                    <a:pt x="10200" y="11079"/>
                    <a:pt x="10147" y="10909"/>
                    <a:pt x="10100" y="10763"/>
                  </a:cubicBezTo>
                  <a:close/>
                  <a:moveTo>
                    <a:pt x="56772" y="10880"/>
                  </a:moveTo>
                  <a:cubicBezTo>
                    <a:pt x="56795" y="11055"/>
                    <a:pt x="56842" y="11225"/>
                    <a:pt x="56895" y="11372"/>
                  </a:cubicBezTo>
                  <a:lnTo>
                    <a:pt x="56988" y="11348"/>
                  </a:lnTo>
                  <a:cubicBezTo>
                    <a:pt x="56942" y="11202"/>
                    <a:pt x="56895" y="11026"/>
                    <a:pt x="56865" y="10880"/>
                  </a:cubicBezTo>
                  <a:close/>
                  <a:moveTo>
                    <a:pt x="10317" y="11565"/>
                  </a:moveTo>
                  <a:lnTo>
                    <a:pt x="10223" y="11588"/>
                  </a:lnTo>
                  <a:cubicBezTo>
                    <a:pt x="10247" y="11735"/>
                    <a:pt x="10293" y="11904"/>
                    <a:pt x="10317" y="12051"/>
                  </a:cubicBezTo>
                  <a:lnTo>
                    <a:pt x="10416" y="12051"/>
                  </a:lnTo>
                  <a:cubicBezTo>
                    <a:pt x="10393" y="11881"/>
                    <a:pt x="10346" y="11711"/>
                    <a:pt x="10317" y="11565"/>
                  </a:cubicBezTo>
                  <a:close/>
                  <a:moveTo>
                    <a:pt x="57088" y="11664"/>
                  </a:moveTo>
                  <a:lnTo>
                    <a:pt x="56988" y="11711"/>
                  </a:lnTo>
                  <a:cubicBezTo>
                    <a:pt x="57041" y="11858"/>
                    <a:pt x="57111" y="12004"/>
                    <a:pt x="57187" y="12150"/>
                  </a:cubicBezTo>
                  <a:lnTo>
                    <a:pt x="57258" y="12127"/>
                  </a:lnTo>
                  <a:cubicBezTo>
                    <a:pt x="57187" y="11980"/>
                    <a:pt x="57135" y="11811"/>
                    <a:pt x="57088" y="11664"/>
                  </a:cubicBezTo>
                  <a:close/>
                  <a:moveTo>
                    <a:pt x="10346" y="12396"/>
                  </a:moveTo>
                  <a:cubicBezTo>
                    <a:pt x="10370" y="12543"/>
                    <a:pt x="10370" y="12689"/>
                    <a:pt x="10370" y="12835"/>
                  </a:cubicBezTo>
                  <a:lnTo>
                    <a:pt x="10370" y="12882"/>
                  </a:lnTo>
                  <a:lnTo>
                    <a:pt x="10463" y="12882"/>
                  </a:lnTo>
                  <a:lnTo>
                    <a:pt x="10463" y="12835"/>
                  </a:lnTo>
                  <a:cubicBezTo>
                    <a:pt x="10463" y="12689"/>
                    <a:pt x="10463" y="12543"/>
                    <a:pt x="10440" y="12396"/>
                  </a:cubicBezTo>
                  <a:close/>
                  <a:moveTo>
                    <a:pt x="57428" y="12420"/>
                  </a:moveTo>
                  <a:lnTo>
                    <a:pt x="57334" y="12466"/>
                  </a:lnTo>
                  <a:cubicBezTo>
                    <a:pt x="57428" y="12613"/>
                    <a:pt x="57504" y="12736"/>
                    <a:pt x="57597" y="12882"/>
                  </a:cubicBezTo>
                  <a:lnTo>
                    <a:pt x="57673" y="12812"/>
                  </a:lnTo>
                  <a:cubicBezTo>
                    <a:pt x="57597" y="12689"/>
                    <a:pt x="57504" y="12543"/>
                    <a:pt x="57428" y="12420"/>
                  </a:cubicBezTo>
                  <a:close/>
                  <a:moveTo>
                    <a:pt x="57867" y="13105"/>
                  </a:moveTo>
                  <a:lnTo>
                    <a:pt x="57796" y="13152"/>
                  </a:lnTo>
                  <a:cubicBezTo>
                    <a:pt x="57890" y="13298"/>
                    <a:pt x="57990" y="13421"/>
                    <a:pt x="58113" y="13544"/>
                  </a:cubicBezTo>
                  <a:lnTo>
                    <a:pt x="58183" y="13468"/>
                  </a:lnTo>
                  <a:cubicBezTo>
                    <a:pt x="58066" y="13345"/>
                    <a:pt x="57966" y="13222"/>
                    <a:pt x="57867" y="13105"/>
                  </a:cubicBezTo>
                  <a:close/>
                  <a:moveTo>
                    <a:pt x="10370" y="13198"/>
                  </a:moveTo>
                  <a:cubicBezTo>
                    <a:pt x="10346" y="13368"/>
                    <a:pt x="10317" y="13515"/>
                    <a:pt x="10293" y="13690"/>
                  </a:cubicBezTo>
                  <a:lnTo>
                    <a:pt x="10393" y="13714"/>
                  </a:lnTo>
                  <a:cubicBezTo>
                    <a:pt x="10416" y="13544"/>
                    <a:pt x="10440" y="13368"/>
                    <a:pt x="10463" y="13222"/>
                  </a:cubicBezTo>
                  <a:lnTo>
                    <a:pt x="10370" y="13198"/>
                  </a:lnTo>
                  <a:close/>
                  <a:moveTo>
                    <a:pt x="58405" y="13737"/>
                  </a:moveTo>
                  <a:lnTo>
                    <a:pt x="58329" y="13807"/>
                  </a:lnTo>
                  <a:cubicBezTo>
                    <a:pt x="58429" y="13930"/>
                    <a:pt x="58552" y="14030"/>
                    <a:pt x="58675" y="14153"/>
                  </a:cubicBezTo>
                  <a:lnTo>
                    <a:pt x="58745" y="14077"/>
                  </a:lnTo>
                  <a:cubicBezTo>
                    <a:pt x="58622" y="13983"/>
                    <a:pt x="58505" y="13860"/>
                    <a:pt x="58405" y="13737"/>
                  </a:cubicBezTo>
                  <a:close/>
                  <a:moveTo>
                    <a:pt x="10200" y="14006"/>
                  </a:moveTo>
                  <a:cubicBezTo>
                    <a:pt x="10147" y="14176"/>
                    <a:pt x="10100" y="14323"/>
                    <a:pt x="10024" y="14469"/>
                  </a:cubicBezTo>
                  <a:lnTo>
                    <a:pt x="10124" y="14492"/>
                  </a:lnTo>
                  <a:cubicBezTo>
                    <a:pt x="10200" y="14346"/>
                    <a:pt x="10247" y="14200"/>
                    <a:pt x="10293" y="14030"/>
                  </a:cubicBezTo>
                  <a:lnTo>
                    <a:pt x="10200" y="14006"/>
                  </a:lnTo>
                  <a:close/>
                  <a:moveTo>
                    <a:pt x="58967" y="14323"/>
                  </a:moveTo>
                  <a:lnTo>
                    <a:pt x="58915" y="14393"/>
                  </a:lnTo>
                  <a:cubicBezTo>
                    <a:pt x="59038" y="14492"/>
                    <a:pt x="59161" y="14615"/>
                    <a:pt x="59284" y="14715"/>
                  </a:cubicBezTo>
                  <a:lnTo>
                    <a:pt x="59330" y="14639"/>
                  </a:lnTo>
                  <a:cubicBezTo>
                    <a:pt x="59208" y="14539"/>
                    <a:pt x="59090" y="14445"/>
                    <a:pt x="58967" y="14323"/>
                  </a:cubicBezTo>
                  <a:close/>
                  <a:moveTo>
                    <a:pt x="9907" y="14762"/>
                  </a:moveTo>
                  <a:cubicBezTo>
                    <a:pt x="9831" y="14908"/>
                    <a:pt x="9731" y="15054"/>
                    <a:pt x="9661" y="15201"/>
                  </a:cubicBezTo>
                  <a:lnTo>
                    <a:pt x="9731" y="15248"/>
                  </a:lnTo>
                  <a:cubicBezTo>
                    <a:pt x="9831" y="15101"/>
                    <a:pt x="9907" y="14955"/>
                    <a:pt x="9977" y="14809"/>
                  </a:cubicBezTo>
                  <a:lnTo>
                    <a:pt x="9907" y="14762"/>
                  </a:lnTo>
                  <a:close/>
                  <a:moveTo>
                    <a:pt x="59600" y="14861"/>
                  </a:moveTo>
                  <a:lnTo>
                    <a:pt x="59530" y="14955"/>
                  </a:lnTo>
                  <a:cubicBezTo>
                    <a:pt x="59647" y="15054"/>
                    <a:pt x="59770" y="15154"/>
                    <a:pt x="59916" y="15248"/>
                  </a:cubicBezTo>
                  <a:lnTo>
                    <a:pt x="59969" y="15177"/>
                  </a:lnTo>
                  <a:cubicBezTo>
                    <a:pt x="59846" y="15078"/>
                    <a:pt x="59723" y="14978"/>
                    <a:pt x="59600" y="14861"/>
                  </a:cubicBezTo>
                  <a:close/>
                  <a:moveTo>
                    <a:pt x="60232" y="15394"/>
                  </a:moveTo>
                  <a:lnTo>
                    <a:pt x="60162" y="15470"/>
                  </a:lnTo>
                  <a:cubicBezTo>
                    <a:pt x="60308" y="15564"/>
                    <a:pt x="60431" y="15687"/>
                    <a:pt x="60554" y="15786"/>
                  </a:cubicBezTo>
                  <a:lnTo>
                    <a:pt x="60601" y="15710"/>
                  </a:lnTo>
                  <a:cubicBezTo>
                    <a:pt x="60478" y="15617"/>
                    <a:pt x="60355" y="15494"/>
                    <a:pt x="60232" y="15394"/>
                  </a:cubicBezTo>
                  <a:close/>
                  <a:moveTo>
                    <a:pt x="9468" y="15470"/>
                  </a:moveTo>
                  <a:cubicBezTo>
                    <a:pt x="9368" y="15593"/>
                    <a:pt x="9269" y="15710"/>
                    <a:pt x="9146" y="15833"/>
                  </a:cubicBezTo>
                  <a:lnTo>
                    <a:pt x="9222" y="15909"/>
                  </a:lnTo>
                  <a:cubicBezTo>
                    <a:pt x="9345" y="15786"/>
                    <a:pt x="9439" y="15663"/>
                    <a:pt x="9538" y="15517"/>
                  </a:cubicBezTo>
                  <a:lnTo>
                    <a:pt x="9468" y="15470"/>
                  </a:lnTo>
                  <a:close/>
                  <a:moveTo>
                    <a:pt x="60870" y="15933"/>
                  </a:moveTo>
                  <a:lnTo>
                    <a:pt x="60818" y="16003"/>
                  </a:lnTo>
                  <a:cubicBezTo>
                    <a:pt x="60941" y="16102"/>
                    <a:pt x="61064" y="16202"/>
                    <a:pt x="61187" y="16325"/>
                  </a:cubicBezTo>
                  <a:lnTo>
                    <a:pt x="61233" y="16249"/>
                  </a:lnTo>
                  <a:cubicBezTo>
                    <a:pt x="61110" y="16126"/>
                    <a:pt x="60993" y="16032"/>
                    <a:pt x="60870" y="15933"/>
                  </a:cubicBezTo>
                  <a:close/>
                  <a:moveTo>
                    <a:pt x="8929" y="16079"/>
                  </a:moveTo>
                  <a:cubicBezTo>
                    <a:pt x="8806" y="16179"/>
                    <a:pt x="8683" y="16296"/>
                    <a:pt x="8560" y="16395"/>
                  </a:cubicBezTo>
                  <a:lnTo>
                    <a:pt x="8613" y="16471"/>
                  </a:lnTo>
                  <a:cubicBezTo>
                    <a:pt x="8736" y="16372"/>
                    <a:pt x="8882" y="16249"/>
                    <a:pt x="8976" y="16149"/>
                  </a:cubicBezTo>
                  <a:lnTo>
                    <a:pt x="8929" y="16079"/>
                  </a:lnTo>
                  <a:close/>
                  <a:moveTo>
                    <a:pt x="61503" y="16471"/>
                  </a:moveTo>
                  <a:lnTo>
                    <a:pt x="61432" y="16542"/>
                  </a:lnTo>
                  <a:cubicBezTo>
                    <a:pt x="61550" y="16665"/>
                    <a:pt x="61673" y="16764"/>
                    <a:pt x="61772" y="16881"/>
                  </a:cubicBezTo>
                  <a:lnTo>
                    <a:pt x="61842" y="16811"/>
                  </a:lnTo>
                  <a:cubicBezTo>
                    <a:pt x="61749" y="16688"/>
                    <a:pt x="61626" y="16588"/>
                    <a:pt x="61503" y="16471"/>
                  </a:cubicBezTo>
                  <a:close/>
                  <a:moveTo>
                    <a:pt x="8297" y="16588"/>
                  </a:moveTo>
                  <a:cubicBezTo>
                    <a:pt x="8150" y="16688"/>
                    <a:pt x="8027" y="16788"/>
                    <a:pt x="7881" y="16858"/>
                  </a:cubicBezTo>
                  <a:lnTo>
                    <a:pt x="7928" y="16934"/>
                  </a:lnTo>
                  <a:cubicBezTo>
                    <a:pt x="8074" y="16858"/>
                    <a:pt x="8197" y="16764"/>
                    <a:pt x="8344" y="16665"/>
                  </a:cubicBezTo>
                  <a:lnTo>
                    <a:pt x="8297" y="16588"/>
                  </a:lnTo>
                  <a:close/>
                  <a:moveTo>
                    <a:pt x="7588" y="17028"/>
                  </a:moveTo>
                  <a:lnTo>
                    <a:pt x="7149" y="17250"/>
                  </a:lnTo>
                  <a:lnTo>
                    <a:pt x="7196" y="17350"/>
                  </a:lnTo>
                  <a:lnTo>
                    <a:pt x="7635" y="17127"/>
                  </a:lnTo>
                  <a:lnTo>
                    <a:pt x="7588" y="17028"/>
                  </a:lnTo>
                  <a:close/>
                  <a:moveTo>
                    <a:pt x="62088" y="17057"/>
                  </a:moveTo>
                  <a:lnTo>
                    <a:pt x="62018" y="17127"/>
                  </a:lnTo>
                  <a:cubicBezTo>
                    <a:pt x="62112" y="17250"/>
                    <a:pt x="62235" y="17373"/>
                    <a:pt x="62334" y="17496"/>
                  </a:cubicBezTo>
                  <a:lnTo>
                    <a:pt x="62404" y="17443"/>
                  </a:lnTo>
                  <a:cubicBezTo>
                    <a:pt x="62311" y="17297"/>
                    <a:pt x="62188" y="17174"/>
                    <a:pt x="62088" y="17057"/>
                  </a:cubicBezTo>
                  <a:close/>
                  <a:moveTo>
                    <a:pt x="6856" y="17396"/>
                  </a:moveTo>
                  <a:lnTo>
                    <a:pt x="6417" y="17613"/>
                  </a:lnTo>
                  <a:lnTo>
                    <a:pt x="6441" y="17689"/>
                  </a:lnTo>
                  <a:cubicBezTo>
                    <a:pt x="6587" y="17642"/>
                    <a:pt x="6733" y="17566"/>
                    <a:pt x="6880" y="17496"/>
                  </a:cubicBezTo>
                  <a:lnTo>
                    <a:pt x="6856" y="17396"/>
                  </a:lnTo>
                  <a:close/>
                  <a:moveTo>
                    <a:pt x="6101" y="17736"/>
                  </a:moveTo>
                  <a:cubicBezTo>
                    <a:pt x="6048" y="17759"/>
                    <a:pt x="6002" y="17789"/>
                    <a:pt x="5955" y="17789"/>
                  </a:cubicBezTo>
                  <a:cubicBezTo>
                    <a:pt x="5855" y="17836"/>
                    <a:pt x="5756" y="17882"/>
                    <a:pt x="5633" y="17935"/>
                  </a:cubicBezTo>
                  <a:lnTo>
                    <a:pt x="5685" y="18029"/>
                  </a:lnTo>
                  <a:cubicBezTo>
                    <a:pt x="5779" y="17982"/>
                    <a:pt x="5902" y="17935"/>
                    <a:pt x="6002" y="17882"/>
                  </a:cubicBezTo>
                  <a:cubicBezTo>
                    <a:pt x="6048" y="17859"/>
                    <a:pt x="6101" y="17859"/>
                    <a:pt x="6125" y="17836"/>
                  </a:cubicBezTo>
                  <a:lnTo>
                    <a:pt x="6101" y="17736"/>
                  </a:lnTo>
                  <a:close/>
                  <a:moveTo>
                    <a:pt x="62604" y="17713"/>
                  </a:moveTo>
                  <a:lnTo>
                    <a:pt x="62527" y="17759"/>
                  </a:lnTo>
                  <a:cubicBezTo>
                    <a:pt x="62627" y="17882"/>
                    <a:pt x="62721" y="18029"/>
                    <a:pt x="62797" y="18175"/>
                  </a:cubicBezTo>
                  <a:lnTo>
                    <a:pt x="62867" y="18128"/>
                  </a:lnTo>
                  <a:cubicBezTo>
                    <a:pt x="62797" y="17982"/>
                    <a:pt x="62697" y="17836"/>
                    <a:pt x="62604" y="17713"/>
                  </a:cubicBezTo>
                  <a:close/>
                  <a:moveTo>
                    <a:pt x="5340" y="18082"/>
                  </a:moveTo>
                  <a:cubicBezTo>
                    <a:pt x="5194" y="18152"/>
                    <a:pt x="5047" y="18228"/>
                    <a:pt x="4901" y="18322"/>
                  </a:cubicBezTo>
                  <a:lnTo>
                    <a:pt x="4953" y="18398"/>
                  </a:lnTo>
                  <a:cubicBezTo>
                    <a:pt x="5100" y="18322"/>
                    <a:pt x="5246" y="18251"/>
                    <a:pt x="5369" y="18175"/>
                  </a:cubicBezTo>
                  <a:lnTo>
                    <a:pt x="5340" y="18082"/>
                  </a:lnTo>
                  <a:close/>
                  <a:moveTo>
                    <a:pt x="4608" y="18491"/>
                  </a:moveTo>
                  <a:cubicBezTo>
                    <a:pt x="4462" y="18567"/>
                    <a:pt x="4345" y="18667"/>
                    <a:pt x="4198" y="18761"/>
                  </a:cubicBezTo>
                  <a:lnTo>
                    <a:pt x="4245" y="18837"/>
                  </a:lnTo>
                  <a:cubicBezTo>
                    <a:pt x="4391" y="18737"/>
                    <a:pt x="4514" y="18667"/>
                    <a:pt x="4661" y="18567"/>
                  </a:cubicBezTo>
                  <a:lnTo>
                    <a:pt x="4608" y="18491"/>
                  </a:lnTo>
                  <a:close/>
                  <a:moveTo>
                    <a:pt x="63043" y="18421"/>
                  </a:moveTo>
                  <a:lnTo>
                    <a:pt x="62967" y="18468"/>
                  </a:lnTo>
                  <a:cubicBezTo>
                    <a:pt x="63043" y="18614"/>
                    <a:pt x="63089" y="18761"/>
                    <a:pt x="63160" y="18907"/>
                  </a:cubicBezTo>
                  <a:lnTo>
                    <a:pt x="63259" y="18860"/>
                  </a:lnTo>
                  <a:cubicBezTo>
                    <a:pt x="63189" y="18714"/>
                    <a:pt x="63113" y="18567"/>
                    <a:pt x="63043" y="18421"/>
                  </a:cubicBezTo>
                  <a:close/>
                  <a:moveTo>
                    <a:pt x="3905" y="18960"/>
                  </a:moveTo>
                  <a:cubicBezTo>
                    <a:pt x="3782" y="19053"/>
                    <a:pt x="3659" y="19153"/>
                    <a:pt x="3513" y="19253"/>
                  </a:cubicBezTo>
                  <a:lnTo>
                    <a:pt x="3583" y="19323"/>
                  </a:lnTo>
                  <a:cubicBezTo>
                    <a:pt x="3706" y="19223"/>
                    <a:pt x="3829" y="19130"/>
                    <a:pt x="3976" y="19030"/>
                  </a:cubicBezTo>
                  <a:lnTo>
                    <a:pt x="3905" y="18960"/>
                  </a:lnTo>
                  <a:close/>
                  <a:moveTo>
                    <a:pt x="63382" y="19176"/>
                  </a:moveTo>
                  <a:lnTo>
                    <a:pt x="63283" y="19223"/>
                  </a:lnTo>
                  <a:cubicBezTo>
                    <a:pt x="63335" y="19370"/>
                    <a:pt x="63382" y="19516"/>
                    <a:pt x="63429" y="19692"/>
                  </a:cubicBezTo>
                  <a:lnTo>
                    <a:pt x="63505" y="19662"/>
                  </a:lnTo>
                  <a:cubicBezTo>
                    <a:pt x="63482" y="19493"/>
                    <a:pt x="63429" y="19346"/>
                    <a:pt x="63382" y="19176"/>
                  </a:cubicBezTo>
                  <a:close/>
                  <a:moveTo>
                    <a:pt x="3244" y="19469"/>
                  </a:moveTo>
                  <a:cubicBezTo>
                    <a:pt x="3121" y="19569"/>
                    <a:pt x="2998" y="19662"/>
                    <a:pt x="2881" y="19785"/>
                  </a:cubicBezTo>
                  <a:lnTo>
                    <a:pt x="2951" y="19861"/>
                  </a:lnTo>
                  <a:cubicBezTo>
                    <a:pt x="3074" y="19739"/>
                    <a:pt x="3197" y="19639"/>
                    <a:pt x="3320" y="19545"/>
                  </a:cubicBezTo>
                  <a:lnTo>
                    <a:pt x="3244" y="19469"/>
                  </a:lnTo>
                  <a:close/>
                  <a:moveTo>
                    <a:pt x="2635" y="20031"/>
                  </a:moveTo>
                  <a:cubicBezTo>
                    <a:pt x="2512" y="20131"/>
                    <a:pt x="2412" y="20248"/>
                    <a:pt x="2295" y="20371"/>
                  </a:cubicBezTo>
                  <a:lnTo>
                    <a:pt x="2366" y="20447"/>
                  </a:lnTo>
                  <a:cubicBezTo>
                    <a:pt x="2488" y="20324"/>
                    <a:pt x="2588" y="20201"/>
                    <a:pt x="2705" y="20078"/>
                  </a:cubicBezTo>
                  <a:lnTo>
                    <a:pt x="2635" y="20031"/>
                  </a:lnTo>
                  <a:close/>
                  <a:moveTo>
                    <a:pt x="63599" y="19984"/>
                  </a:moveTo>
                  <a:lnTo>
                    <a:pt x="63505" y="20008"/>
                  </a:lnTo>
                  <a:cubicBezTo>
                    <a:pt x="63529" y="20154"/>
                    <a:pt x="63552" y="20324"/>
                    <a:pt x="63575" y="20494"/>
                  </a:cubicBezTo>
                  <a:lnTo>
                    <a:pt x="63675" y="20470"/>
                  </a:lnTo>
                  <a:cubicBezTo>
                    <a:pt x="63652" y="20301"/>
                    <a:pt x="63628" y="20154"/>
                    <a:pt x="63599" y="19984"/>
                  </a:cubicBezTo>
                  <a:close/>
                  <a:moveTo>
                    <a:pt x="2073" y="20617"/>
                  </a:moveTo>
                  <a:cubicBezTo>
                    <a:pt x="1950" y="20740"/>
                    <a:pt x="1856" y="20863"/>
                    <a:pt x="1757" y="21009"/>
                  </a:cubicBezTo>
                  <a:lnTo>
                    <a:pt x="1827" y="21056"/>
                  </a:lnTo>
                  <a:cubicBezTo>
                    <a:pt x="1926" y="20933"/>
                    <a:pt x="2026" y="20810"/>
                    <a:pt x="2149" y="20687"/>
                  </a:cubicBezTo>
                  <a:lnTo>
                    <a:pt x="2073" y="20617"/>
                  </a:lnTo>
                  <a:close/>
                  <a:moveTo>
                    <a:pt x="63628" y="20810"/>
                  </a:moveTo>
                  <a:cubicBezTo>
                    <a:pt x="63628" y="20980"/>
                    <a:pt x="63652" y="21126"/>
                    <a:pt x="63652" y="21302"/>
                  </a:cubicBezTo>
                  <a:lnTo>
                    <a:pt x="63745" y="21302"/>
                  </a:lnTo>
                  <a:cubicBezTo>
                    <a:pt x="63745" y="21126"/>
                    <a:pt x="63722" y="20956"/>
                    <a:pt x="63722" y="20810"/>
                  </a:cubicBezTo>
                  <a:close/>
                  <a:moveTo>
                    <a:pt x="1534" y="21273"/>
                  </a:moveTo>
                  <a:cubicBezTo>
                    <a:pt x="1440" y="21396"/>
                    <a:pt x="1341" y="21542"/>
                    <a:pt x="1271" y="21665"/>
                  </a:cubicBezTo>
                  <a:lnTo>
                    <a:pt x="1341" y="21712"/>
                  </a:lnTo>
                  <a:cubicBezTo>
                    <a:pt x="1440" y="21595"/>
                    <a:pt x="1511" y="21472"/>
                    <a:pt x="1610" y="21325"/>
                  </a:cubicBezTo>
                  <a:lnTo>
                    <a:pt x="1534" y="21273"/>
                  </a:lnTo>
                  <a:close/>
                  <a:moveTo>
                    <a:pt x="63652" y="21641"/>
                  </a:moveTo>
                  <a:lnTo>
                    <a:pt x="63652" y="21688"/>
                  </a:lnTo>
                  <a:cubicBezTo>
                    <a:pt x="63652" y="21835"/>
                    <a:pt x="63652" y="21981"/>
                    <a:pt x="63628" y="22127"/>
                  </a:cubicBezTo>
                  <a:lnTo>
                    <a:pt x="63722" y="22127"/>
                  </a:lnTo>
                  <a:cubicBezTo>
                    <a:pt x="63745" y="21981"/>
                    <a:pt x="63745" y="21835"/>
                    <a:pt x="63745" y="21688"/>
                  </a:cubicBezTo>
                  <a:lnTo>
                    <a:pt x="63745" y="21641"/>
                  </a:lnTo>
                  <a:close/>
                  <a:moveTo>
                    <a:pt x="1072" y="21958"/>
                  </a:moveTo>
                  <a:cubicBezTo>
                    <a:pt x="1001" y="22104"/>
                    <a:pt x="902" y="22250"/>
                    <a:pt x="831" y="22373"/>
                  </a:cubicBezTo>
                  <a:lnTo>
                    <a:pt x="925" y="22420"/>
                  </a:lnTo>
                  <a:cubicBezTo>
                    <a:pt x="1001" y="22297"/>
                    <a:pt x="1072" y="22151"/>
                    <a:pt x="1148" y="22004"/>
                  </a:cubicBezTo>
                  <a:lnTo>
                    <a:pt x="1072" y="21958"/>
                  </a:lnTo>
                  <a:close/>
                  <a:moveTo>
                    <a:pt x="63575" y="22444"/>
                  </a:moveTo>
                  <a:cubicBezTo>
                    <a:pt x="63529" y="22619"/>
                    <a:pt x="63505" y="22766"/>
                    <a:pt x="63429" y="22912"/>
                  </a:cubicBezTo>
                  <a:lnTo>
                    <a:pt x="63529" y="22935"/>
                  </a:lnTo>
                  <a:cubicBezTo>
                    <a:pt x="63575" y="22789"/>
                    <a:pt x="63628" y="22643"/>
                    <a:pt x="63675" y="22473"/>
                  </a:cubicBezTo>
                  <a:lnTo>
                    <a:pt x="63575" y="22444"/>
                  </a:lnTo>
                  <a:close/>
                  <a:moveTo>
                    <a:pt x="685" y="22689"/>
                  </a:moveTo>
                  <a:lnTo>
                    <a:pt x="463" y="23129"/>
                  </a:lnTo>
                  <a:lnTo>
                    <a:pt x="562" y="23175"/>
                  </a:lnTo>
                  <a:cubicBezTo>
                    <a:pt x="632" y="23029"/>
                    <a:pt x="685" y="22883"/>
                    <a:pt x="755" y="22736"/>
                  </a:cubicBezTo>
                  <a:lnTo>
                    <a:pt x="685" y="22689"/>
                  </a:lnTo>
                  <a:close/>
                  <a:moveTo>
                    <a:pt x="63306" y="23228"/>
                  </a:moveTo>
                  <a:cubicBezTo>
                    <a:pt x="63236" y="23351"/>
                    <a:pt x="63160" y="23497"/>
                    <a:pt x="63066" y="23644"/>
                  </a:cubicBezTo>
                  <a:lnTo>
                    <a:pt x="63136" y="23691"/>
                  </a:lnTo>
                  <a:cubicBezTo>
                    <a:pt x="63236" y="23544"/>
                    <a:pt x="63306" y="23398"/>
                    <a:pt x="63382" y="23252"/>
                  </a:cubicBezTo>
                  <a:lnTo>
                    <a:pt x="63306" y="23228"/>
                  </a:lnTo>
                  <a:close/>
                  <a:moveTo>
                    <a:pt x="340" y="23445"/>
                  </a:moveTo>
                  <a:cubicBezTo>
                    <a:pt x="293" y="23615"/>
                    <a:pt x="246" y="23761"/>
                    <a:pt x="193" y="23937"/>
                  </a:cubicBezTo>
                  <a:lnTo>
                    <a:pt x="293" y="23960"/>
                  </a:lnTo>
                  <a:cubicBezTo>
                    <a:pt x="340" y="23790"/>
                    <a:pt x="392" y="23644"/>
                    <a:pt x="439" y="23497"/>
                  </a:cubicBezTo>
                  <a:lnTo>
                    <a:pt x="340" y="23445"/>
                  </a:lnTo>
                  <a:close/>
                  <a:moveTo>
                    <a:pt x="62867" y="23907"/>
                  </a:moveTo>
                  <a:cubicBezTo>
                    <a:pt x="62773" y="24030"/>
                    <a:pt x="62674" y="24153"/>
                    <a:pt x="62551" y="24276"/>
                  </a:cubicBezTo>
                  <a:lnTo>
                    <a:pt x="62627" y="24346"/>
                  </a:lnTo>
                  <a:cubicBezTo>
                    <a:pt x="62750" y="24229"/>
                    <a:pt x="62844" y="24106"/>
                    <a:pt x="62943" y="23960"/>
                  </a:cubicBezTo>
                  <a:lnTo>
                    <a:pt x="62867" y="23907"/>
                  </a:lnTo>
                  <a:close/>
                  <a:moveTo>
                    <a:pt x="123" y="24253"/>
                  </a:moveTo>
                  <a:cubicBezTo>
                    <a:pt x="100" y="24423"/>
                    <a:pt x="47" y="24592"/>
                    <a:pt x="47" y="24739"/>
                  </a:cubicBezTo>
                  <a:lnTo>
                    <a:pt x="146" y="24762"/>
                  </a:lnTo>
                  <a:cubicBezTo>
                    <a:pt x="146" y="24592"/>
                    <a:pt x="193" y="24446"/>
                    <a:pt x="217" y="24276"/>
                  </a:cubicBezTo>
                  <a:lnTo>
                    <a:pt x="123" y="24253"/>
                  </a:lnTo>
                  <a:close/>
                  <a:moveTo>
                    <a:pt x="62311" y="24522"/>
                  </a:moveTo>
                  <a:cubicBezTo>
                    <a:pt x="62211" y="24616"/>
                    <a:pt x="62065" y="24715"/>
                    <a:pt x="61942" y="24838"/>
                  </a:cubicBezTo>
                  <a:lnTo>
                    <a:pt x="62018" y="24909"/>
                  </a:lnTo>
                  <a:cubicBezTo>
                    <a:pt x="62135" y="24786"/>
                    <a:pt x="62258" y="24692"/>
                    <a:pt x="62381" y="24592"/>
                  </a:cubicBezTo>
                  <a:lnTo>
                    <a:pt x="62311" y="24522"/>
                  </a:lnTo>
                  <a:close/>
                  <a:moveTo>
                    <a:pt x="61673" y="25032"/>
                  </a:moveTo>
                  <a:cubicBezTo>
                    <a:pt x="61550" y="25131"/>
                    <a:pt x="61403" y="25225"/>
                    <a:pt x="61286" y="25301"/>
                  </a:cubicBezTo>
                  <a:lnTo>
                    <a:pt x="61333" y="25371"/>
                  </a:lnTo>
                  <a:cubicBezTo>
                    <a:pt x="61479" y="25301"/>
                    <a:pt x="61602" y="25201"/>
                    <a:pt x="61749" y="25108"/>
                  </a:cubicBezTo>
                  <a:lnTo>
                    <a:pt x="61673" y="25032"/>
                  </a:lnTo>
                  <a:close/>
                  <a:moveTo>
                    <a:pt x="0" y="25078"/>
                  </a:moveTo>
                  <a:lnTo>
                    <a:pt x="0" y="25447"/>
                  </a:lnTo>
                  <a:lnTo>
                    <a:pt x="0" y="25570"/>
                  </a:lnTo>
                  <a:lnTo>
                    <a:pt x="100" y="25570"/>
                  </a:lnTo>
                  <a:lnTo>
                    <a:pt x="100" y="25447"/>
                  </a:lnTo>
                  <a:lnTo>
                    <a:pt x="100" y="25078"/>
                  </a:lnTo>
                  <a:close/>
                  <a:moveTo>
                    <a:pt x="60993" y="25471"/>
                  </a:moveTo>
                  <a:cubicBezTo>
                    <a:pt x="60847" y="25570"/>
                    <a:pt x="60701" y="25640"/>
                    <a:pt x="60554" y="25717"/>
                  </a:cubicBezTo>
                  <a:lnTo>
                    <a:pt x="60601" y="25810"/>
                  </a:lnTo>
                  <a:cubicBezTo>
                    <a:pt x="60747" y="25717"/>
                    <a:pt x="60894" y="25640"/>
                    <a:pt x="61040" y="25570"/>
                  </a:cubicBezTo>
                  <a:lnTo>
                    <a:pt x="60993" y="25471"/>
                  </a:lnTo>
                  <a:close/>
                  <a:moveTo>
                    <a:pt x="60261" y="25863"/>
                  </a:moveTo>
                  <a:lnTo>
                    <a:pt x="59822" y="26080"/>
                  </a:lnTo>
                  <a:lnTo>
                    <a:pt x="59869" y="26156"/>
                  </a:lnTo>
                  <a:cubicBezTo>
                    <a:pt x="60016" y="26103"/>
                    <a:pt x="60162" y="26033"/>
                    <a:pt x="60308" y="25957"/>
                  </a:cubicBezTo>
                  <a:lnTo>
                    <a:pt x="60261" y="25863"/>
                  </a:lnTo>
                  <a:close/>
                  <a:moveTo>
                    <a:pt x="23" y="25910"/>
                  </a:moveTo>
                  <a:cubicBezTo>
                    <a:pt x="23" y="26080"/>
                    <a:pt x="47" y="26249"/>
                    <a:pt x="70" y="26396"/>
                  </a:cubicBezTo>
                  <a:lnTo>
                    <a:pt x="170" y="26396"/>
                  </a:lnTo>
                  <a:cubicBezTo>
                    <a:pt x="146" y="26226"/>
                    <a:pt x="123" y="26080"/>
                    <a:pt x="100" y="25910"/>
                  </a:cubicBezTo>
                  <a:close/>
                  <a:moveTo>
                    <a:pt x="59500" y="26203"/>
                  </a:moveTo>
                  <a:cubicBezTo>
                    <a:pt x="59354" y="26279"/>
                    <a:pt x="59208" y="26326"/>
                    <a:pt x="59061" y="26396"/>
                  </a:cubicBezTo>
                  <a:lnTo>
                    <a:pt x="59090" y="26472"/>
                  </a:lnTo>
                  <a:cubicBezTo>
                    <a:pt x="59237" y="26425"/>
                    <a:pt x="59407" y="26372"/>
                    <a:pt x="59553" y="26302"/>
                  </a:cubicBezTo>
                  <a:lnTo>
                    <a:pt x="59500" y="26203"/>
                  </a:lnTo>
                  <a:close/>
                  <a:moveTo>
                    <a:pt x="58745" y="26495"/>
                  </a:moveTo>
                  <a:cubicBezTo>
                    <a:pt x="58575" y="26571"/>
                    <a:pt x="58429" y="26618"/>
                    <a:pt x="58282" y="26665"/>
                  </a:cubicBezTo>
                  <a:lnTo>
                    <a:pt x="58306" y="26765"/>
                  </a:lnTo>
                  <a:cubicBezTo>
                    <a:pt x="58452" y="26718"/>
                    <a:pt x="58622" y="26642"/>
                    <a:pt x="58768" y="26595"/>
                  </a:cubicBezTo>
                  <a:lnTo>
                    <a:pt x="58745" y="26495"/>
                  </a:lnTo>
                  <a:close/>
                  <a:moveTo>
                    <a:pt x="57943" y="26765"/>
                  </a:moveTo>
                  <a:cubicBezTo>
                    <a:pt x="57796" y="26811"/>
                    <a:pt x="57650" y="26864"/>
                    <a:pt x="57480" y="26911"/>
                  </a:cubicBezTo>
                  <a:lnTo>
                    <a:pt x="57504" y="27011"/>
                  </a:lnTo>
                  <a:cubicBezTo>
                    <a:pt x="57673" y="26958"/>
                    <a:pt x="57820" y="26911"/>
                    <a:pt x="57990" y="26864"/>
                  </a:cubicBezTo>
                  <a:lnTo>
                    <a:pt x="57943" y="26765"/>
                  </a:lnTo>
                  <a:close/>
                  <a:moveTo>
                    <a:pt x="246" y="26718"/>
                  </a:moveTo>
                  <a:lnTo>
                    <a:pt x="146" y="26741"/>
                  </a:lnTo>
                  <a:cubicBezTo>
                    <a:pt x="193" y="26911"/>
                    <a:pt x="246" y="27057"/>
                    <a:pt x="293" y="27204"/>
                  </a:cubicBezTo>
                  <a:lnTo>
                    <a:pt x="392" y="27180"/>
                  </a:lnTo>
                  <a:cubicBezTo>
                    <a:pt x="340" y="27034"/>
                    <a:pt x="293" y="26864"/>
                    <a:pt x="246" y="26718"/>
                  </a:cubicBezTo>
                  <a:close/>
                  <a:moveTo>
                    <a:pt x="57158" y="27011"/>
                  </a:moveTo>
                  <a:cubicBezTo>
                    <a:pt x="56988" y="27034"/>
                    <a:pt x="56842" y="27081"/>
                    <a:pt x="56672" y="27128"/>
                  </a:cubicBezTo>
                  <a:lnTo>
                    <a:pt x="56696" y="27227"/>
                  </a:lnTo>
                  <a:cubicBezTo>
                    <a:pt x="56865" y="27180"/>
                    <a:pt x="57012" y="27128"/>
                    <a:pt x="57187" y="27104"/>
                  </a:cubicBezTo>
                  <a:lnTo>
                    <a:pt x="57158" y="27011"/>
                  </a:lnTo>
                  <a:close/>
                  <a:moveTo>
                    <a:pt x="56356" y="27204"/>
                  </a:moveTo>
                  <a:cubicBezTo>
                    <a:pt x="56186" y="27251"/>
                    <a:pt x="56040" y="27274"/>
                    <a:pt x="55870" y="27303"/>
                  </a:cubicBezTo>
                  <a:lnTo>
                    <a:pt x="55893" y="27397"/>
                  </a:lnTo>
                  <a:cubicBezTo>
                    <a:pt x="56063" y="27374"/>
                    <a:pt x="56210" y="27327"/>
                    <a:pt x="56379" y="27303"/>
                  </a:cubicBezTo>
                  <a:lnTo>
                    <a:pt x="56356" y="27204"/>
                  </a:lnTo>
                  <a:close/>
                  <a:moveTo>
                    <a:pt x="55548" y="27374"/>
                  </a:moveTo>
                  <a:cubicBezTo>
                    <a:pt x="55378" y="27420"/>
                    <a:pt x="55232" y="27450"/>
                    <a:pt x="55062" y="27473"/>
                  </a:cubicBezTo>
                  <a:lnTo>
                    <a:pt x="55085" y="27567"/>
                  </a:lnTo>
                  <a:cubicBezTo>
                    <a:pt x="55232" y="27543"/>
                    <a:pt x="55402" y="27520"/>
                    <a:pt x="55577" y="27473"/>
                  </a:cubicBezTo>
                  <a:lnTo>
                    <a:pt x="55548" y="27374"/>
                  </a:lnTo>
                  <a:close/>
                  <a:moveTo>
                    <a:pt x="54722" y="27543"/>
                  </a:moveTo>
                  <a:cubicBezTo>
                    <a:pt x="54576" y="27567"/>
                    <a:pt x="54406" y="27596"/>
                    <a:pt x="54260" y="27619"/>
                  </a:cubicBezTo>
                  <a:lnTo>
                    <a:pt x="54260" y="27713"/>
                  </a:lnTo>
                  <a:cubicBezTo>
                    <a:pt x="54430" y="27690"/>
                    <a:pt x="54576" y="27666"/>
                    <a:pt x="54746" y="27643"/>
                  </a:cubicBezTo>
                  <a:lnTo>
                    <a:pt x="54722" y="27543"/>
                  </a:lnTo>
                  <a:close/>
                  <a:moveTo>
                    <a:pt x="509" y="27497"/>
                  </a:moveTo>
                  <a:lnTo>
                    <a:pt x="439" y="27520"/>
                  </a:lnTo>
                  <a:cubicBezTo>
                    <a:pt x="486" y="27690"/>
                    <a:pt x="562" y="27836"/>
                    <a:pt x="656" y="27983"/>
                  </a:cubicBezTo>
                  <a:lnTo>
                    <a:pt x="732" y="27936"/>
                  </a:lnTo>
                  <a:lnTo>
                    <a:pt x="509" y="27497"/>
                  </a:lnTo>
                  <a:close/>
                  <a:moveTo>
                    <a:pt x="902" y="28205"/>
                  </a:moveTo>
                  <a:lnTo>
                    <a:pt x="831" y="28275"/>
                  </a:lnTo>
                  <a:cubicBezTo>
                    <a:pt x="925" y="28398"/>
                    <a:pt x="1001" y="28545"/>
                    <a:pt x="1124" y="28668"/>
                  </a:cubicBezTo>
                  <a:lnTo>
                    <a:pt x="1194" y="28621"/>
                  </a:lnTo>
                  <a:cubicBezTo>
                    <a:pt x="1095" y="28474"/>
                    <a:pt x="1001" y="28351"/>
                    <a:pt x="902" y="28205"/>
                  </a:cubicBezTo>
                  <a:close/>
                  <a:moveTo>
                    <a:pt x="1388" y="28861"/>
                  </a:moveTo>
                  <a:lnTo>
                    <a:pt x="1317" y="28937"/>
                  </a:lnTo>
                  <a:cubicBezTo>
                    <a:pt x="1440" y="29060"/>
                    <a:pt x="1534" y="29177"/>
                    <a:pt x="1657" y="29300"/>
                  </a:cubicBezTo>
                  <a:lnTo>
                    <a:pt x="1733" y="29230"/>
                  </a:lnTo>
                  <a:cubicBezTo>
                    <a:pt x="1610" y="29107"/>
                    <a:pt x="1511" y="29007"/>
                    <a:pt x="1388" y="28861"/>
                  </a:cubicBezTo>
                  <a:close/>
                  <a:moveTo>
                    <a:pt x="1973" y="29470"/>
                  </a:moveTo>
                  <a:lnTo>
                    <a:pt x="1903" y="29546"/>
                  </a:lnTo>
                  <a:cubicBezTo>
                    <a:pt x="2026" y="29645"/>
                    <a:pt x="2149" y="29762"/>
                    <a:pt x="2266" y="29862"/>
                  </a:cubicBezTo>
                  <a:lnTo>
                    <a:pt x="2342" y="29792"/>
                  </a:lnTo>
                  <a:cubicBezTo>
                    <a:pt x="2219" y="29692"/>
                    <a:pt x="2096" y="29569"/>
                    <a:pt x="1973" y="29470"/>
                  </a:cubicBezTo>
                  <a:close/>
                  <a:moveTo>
                    <a:pt x="2611" y="29985"/>
                  </a:moveTo>
                  <a:lnTo>
                    <a:pt x="2535" y="30055"/>
                  </a:lnTo>
                  <a:cubicBezTo>
                    <a:pt x="2682" y="30155"/>
                    <a:pt x="2805" y="30254"/>
                    <a:pt x="2951" y="30348"/>
                  </a:cubicBezTo>
                  <a:lnTo>
                    <a:pt x="2998" y="30278"/>
                  </a:lnTo>
                  <a:cubicBezTo>
                    <a:pt x="2881" y="30178"/>
                    <a:pt x="2734" y="30084"/>
                    <a:pt x="2611" y="29985"/>
                  </a:cubicBezTo>
                  <a:close/>
                  <a:moveTo>
                    <a:pt x="3291" y="30448"/>
                  </a:moveTo>
                  <a:lnTo>
                    <a:pt x="3244" y="30524"/>
                  </a:lnTo>
                  <a:cubicBezTo>
                    <a:pt x="3390" y="30617"/>
                    <a:pt x="3537" y="30693"/>
                    <a:pt x="3659" y="30764"/>
                  </a:cubicBezTo>
                  <a:lnTo>
                    <a:pt x="3706" y="30693"/>
                  </a:lnTo>
                  <a:cubicBezTo>
                    <a:pt x="3560" y="30617"/>
                    <a:pt x="3437" y="30524"/>
                    <a:pt x="3291" y="30448"/>
                  </a:cubicBezTo>
                  <a:close/>
                  <a:moveTo>
                    <a:pt x="4023" y="30840"/>
                  </a:moveTo>
                  <a:lnTo>
                    <a:pt x="3976" y="30910"/>
                  </a:lnTo>
                  <a:lnTo>
                    <a:pt x="4415" y="31133"/>
                  </a:lnTo>
                  <a:lnTo>
                    <a:pt x="4462" y="31033"/>
                  </a:lnTo>
                  <a:cubicBezTo>
                    <a:pt x="4315" y="30963"/>
                    <a:pt x="4169" y="30910"/>
                    <a:pt x="4023" y="30840"/>
                  </a:cubicBezTo>
                  <a:close/>
                  <a:moveTo>
                    <a:pt x="4784" y="31156"/>
                  </a:moveTo>
                  <a:lnTo>
                    <a:pt x="4731" y="31256"/>
                  </a:lnTo>
                  <a:cubicBezTo>
                    <a:pt x="4901" y="31302"/>
                    <a:pt x="5047" y="31349"/>
                    <a:pt x="5223" y="31402"/>
                  </a:cubicBezTo>
                  <a:lnTo>
                    <a:pt x="5246" y="31302"/>
                  </a:lnTo>
                  <a:cubicBezTo>
                    <a:pt x="5076" y="31256"/>
                    <a:pt x="4930" y="31203"/>
                    <a:pt x="4784" y="31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61" name="Google Shape;1761;p43"/>
            <p:cNvGrpSpPr/>
            <p:nvPr/>
          </p:nvGrpSpPr>
          <p:grpSpPr>
            <a:xfrm>
              <a:off x="403074" y="1188819"/>
              <a:ext cx="8156889" cy="3365213"/>
              <a:chOff x="498324" y="1188819"/>
              <a:chExt cx="8156889" cy="3365213"/>
            </a:xfrm>
          </p:grpSpPr>
          <p:sp>
            <p:nvSpPr>
              <p:cNvPr id="1762" name="Google Shape;1762;p43"/>
              <p:cNvSpPr/>
              <p:nvPr/>
            </p:nvSpPr>
            <p:spPr>
              <a:xfrm>
                <a:off x="7437705" y="3424480"/>
                <a:ext cx="492131" cy="1124058"/>
              </a:xfrm>
              <a:custGeom>
                <a:rect b="b" l="l" r="r" t="t"/>
                <a:pathLst>
                  <a:path extrusionOk="0" h="14031" w="6143">
                    <a:moveTo>
                      <a:pt x="4217" y="0"/>
                    </a:moveTo>
                    <a:cubicBezTo>
                      <a:pt x="4194" y="0"/>
                      <a:pt x="4170" y="1"/>
                      <a:pt x="4146" y="2"/>
                    </a:cubicBezTo>
                    <a:cubicBezTo>
                      <a:pt x="2829" y="49"/>
                      <a:pt x="1880" y="1682"/>
                      <a:pt x="1464" y="2736"/>
                    </a:cubicBezTo>
                    <a:cubicBezTo>
                      <a:pt x="1" y="6396"/>
                      <a:pt x="317" y="10172"/>
                      <a:pt x="24" y="14031"/>
                    </a:cubicBezTo>
                    <a:lnTo>
                      <a:pt x="1248" y="14031"/>
                    </a:lnTo>
                    <a:cubicBezTo>
                      <a:pt x="1980" y="12421"/>
                      <a:pt x="2952" y="10079"/>
                      <a:pt x="3613" y="8416"/>
                    </a:cubicBezTo>
                    <a:cubicBezTo>
                      <a:pt x="3976" y="7491"/>
                      <a:pt x="4345" y="6489"/>
                      <a:pt x="4562" y="5517"/>
                    </a:cubicBezTo>
                    <a:cubicBezTo>
                      <a:pt x="4926" y="4019"/>
                      <a:pt x="6142" y="0"/>
                      <a:pt x="42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43"/>
              <p:cNvSpPr/>
              <p:nvPr/>
            </p:nvSpPr>
            <p:spPr>
              <a:xfrm flipH="1">
                <a:off x="7483050" y="3532529"/>
                <a:ext cx="273504" cy="1018390"/>
              </a:xfrm>
              <a:custGeom>
                <a:rect b="b" l="l" r="r" t="t"/>
                <a:pathLst>
                  <a:path extrusionOk="0" h="12712" w="3414">
                    <a:moveTo>
                      <a:pt x="100" y="0"/>
                    </a:moveTo>
                    <a:lnTo>
                      <a:pt x="0" y="47"/>
                    </a:lnTo>
                    <a:cubicBezTo>
                      <a:pt x="832" y="1733"/>
                      <a:pt x="1634" y="4122"/>
                      <a:pt x="2272" y="6464"/>
                    </a:cubicBezTo>
                    <a:cubicBezTo>
                      <a:pt x="2881" y="8830"/>
                      <a:pt x="3297" y="11148"/>
                      <a:pt x="3320" y="12712"/>
                    </a:cubicBezTo>
                    <a:lnTo>
                      <a:pt x="3414" y="12712"/>
                    </a:lnTo>
                    <a:cubicBezTo>
                      <a:pt x="3391" y="11148"/>
                      <a:pt x="2975" y="8806"/>
                      <a:pt x="2342" y="6441"/>
                    </a:cubicBezTo>
                    <a:cubicBezTo>
                      <a:pt x="1733" y="4076"/>
                      <a:pt x="925" y="1681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43"/>
              <p:cNvSpPr/>
              <p:nvPr/>
            </p:nvSpPr>
            <p:spPr>
              <a:xfrm>
                <a:off x="498324" y="4068574"/>
                <a:ext cx="21630" cy="13699"/>
              </a:xfrm>
              <a:custGeom>
                <a:rect b="b" l="l" r="r" t="t"/>
                <a:pathLst>
                  <a:path extrusionOk="0" h="171" w="270">
                    <a:moveTo>
                      <a:pt x="23" y="1"/>
                    </a:moveTo>
                    <a:lnTo>
                      <a:pt x="0" y="95"/>
                    </a:lnTo>
                    <a:cubicBezTo>
                      <a:pt x="70" y="118"/>
                      <a:pt x="146" y="147"/>
                      <a:pt x="240" y="171"/>
                    </a:cubicBezTo>
                    <a:lnTo>
                      <a:pt x="269" y="71"/>
                    </a:lnTo>
                    <a:cubicBezTo>
                      <a:pt x="170" y="48"/>
                      <a:pt x="94" y="24"/>
                      <a:pt x="23" y="1"/>
                    </a:cubicBezTo>
                    <a:close/>
                  </a:path>
                </a:pathLst>
              </a:custGeom>
              <a:solidFill>
                <a:srgbClr val="A9C6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43"/>
              <p:cNvSpPr/>
              <p:nvPr/>
            </p:nvSpPr>
            <p:spPr>
              <a:xfrm>
                <a:off x="1157125" y="1365350"/>
                <a:ext cx="537635" cy="537635"/>
              </a:xfrm>
              <a:custGeom>
                <a:rect b="b" l="l" r="r" t="t"/>
                <a:pathLst>
                  <a:path extrusionOk="0" h="6711" w="6711">
                    <a:moveTo>
                      <a:pt x="3372" y="1917"/>
                    </a:moveTo>
                    <a:cubicBezTo>
                      <a:pt x="3967" y="1917"/>
                      <a:pt x="4513" y="2300"/>
                      <a:pt x="4709" y="2904"/>
                    </a:cubicBezTo>
                    <a:cubicBezTo>
                      <a:pt x="4954" y="3636"/>
                      <a:pt x="4562" y="4462"/>
                      <a:pt x="3807" y="4708"/>
                    </a:cubicBezTo>
                    <a:cubicBezTo>
                      <a:pt x="3659" y="4756"/>
                      <a:pt x="3509" y="4779"/>
                      <a:pt x="3362" y="4779"/>
                    </a:cubicBezTo>
                    <a:cubicBezTo>
                      <a:pt x="2757" y="4779"/>
                      <a:pt x="2196" y="4394"/>
                      <a:pt x="2003" y="3806"/>
                    </a:cubicBezTo>
                    <a:cubicBezTo>
                      <a:pt x="1758" y="3051"/>
                      <a:pt x="2150" y="2243"/>
                      <a:pt x="2905" y="1997"/>
                    </a:cubicBezTo>
                    <a:cubicBezTo>
                      <a:pt x="3061" y="1943"/>
                      <a:pt x="3218" y="1917"/>
                      <a:pt x="3372" y="1917"/>
                    </a:cubicBezTo>
                    <a:close/>
                    <a:moveTo>
                      <a:pt x="3075" y="0"/>
                    </a:moveTo>
                    <a:cubicBezTo>
                      <a:pt x="2806" y="24"/>
                      <a:pt x="2536" y="70"/>
                      <a:pt x="2296" y="147"/>
                    </a:cubicBezTo>
                    <a:cubicBezTo>
                      <a:pt x="2027" y="240"/>
                      <a:pt x="1804" y="340"/>
                      <a:pt x="1588" y="486"/>
                    </a:cubicBezTo>
                    <a:lnTo>
                      <a:pt x="1904" y="1118"/>
                    </a:lnTo>
                    <a:cubicBezTo>
                      <a:pt x="1711" y="1265"/>
                      <a:pt x="1512" y="1411"/>
                      <a:pt x="1365" y="1587"/>
                    </a:cubicBezTo>
                    <a:lnTo>
                      <a:pt x="780" y="1171"/>
                    </a:lnTo>
                    <a:cubicBezTo>
                      <a:pt x="440" y="1587"/>
                      <a:pt x="194" y="2073"/>
                      <a:pt x="71" y="2582"/>
                    </a:cubicBezTo>
                    <a:lnTo>
                      <a:pt x="756" y="2805"/>
                    </a:lnTo>
                    <a:cubicBezTo>
                      <a:pt x="709" y="3051"/>
                      <a:pt x="686" y="3267"/>
                      <a:pt x="709" y="3513"/>
                    </a:cubicBezTo>
                    <a:lnTo>
                      <a:pt x="1" y="3636"/>
                    </a:lnTo>
                    <a:cubicBezTo>
                      <a:pt x="24" y="3900"/>
                      <a:pt x="71" y="4146"/>
                      <a:pt x="171" y="4415"/>
                    </a:cubicBezTo>
                    <a:cubicBezTo>
                      <a:pt x="247" y="4661"/>
                      <a:pt x="364" y="4901"/>
                      <a:pt x="487" y="5123"/>
                    </a:cubicBezTo>
                    <a:lnTo>
                      <a:pt x="1149" y="4807"/>
                    </a:lnTo>
                    <a:cubicBezTo>
                      <a:pt x="1272" y="5000"/>
                      <a:pt x="1418" y="5170"/>
                      <a:pt x="1611" y="5340"/>
                    </a:cubicBezTo>
                    <a:lnTo>
                      <a:pt x="1195" y="5925"/>
                    </a:lnTo>
                    <a:cubicBezTo>
                      <a:pt x="1588" y="6271"/>
                      <a:pt x="2074" y="6511"/>
                      <a:pt x="2589" y="6634"/>
                    </a:cubicBezTo>
                    <a:lnTo>
                      <a:pt x="2806" y="5949"/>
                    </a:lnTo>
                    <a:cubicBezTo>
                      <a:pt x="3052" y="6002"/>
                      <a:pt x="3268" y="6002"/>
                      <a:pt x="3514" y="6002"/>
                    </a:cubicBezTo>
                    <a:lnTo>
                      <a:pt x="3637" y="6710"/>
                    </a:lnTo>
                    <a:cubicBezTo>
                      <a:pt x="3906" y="6681"/>
                      <a:pt x="4170" y="6634"/>
                      <a:pt x="4416" y="6534"/>
                    </a:cubicBezTo>
                    <a:cubicBezTo>
                      <a:pt x="4685" y="6464"/>
                      <a:pt x="4902" y="6341"/>
                      <a:pt x="5124" y="6195"/>
                    </a:cubicBezTo>
                    <a:lnTo>
                      <a:pt x="4808" y="5562"/>
                    </a:lnTo>
                    <a:cubicBezTo>
                      <a:pt x="5001" y="5440"/>
                      <a:pt x="5195" y="5270"/>
                      <a:pt x="5341" y="5100"/>
                    </a:cubicBezTo>
                    <a:lnTo>
                      <a:pt x="5926" y="5510"/>
                    </a:lnTo>
                    <a:cubicBezTo>
                      <a:pt x="6272" y="5100"/>
                      <a:pt x="6512" y="4632"/>
                      <a:pt x="6635" y="4122"/>
                    </a:cubicBezTo>
                    <a:lnTo>
                      <a:pt x="5956" y="3876"/>
                    </a:lnTo>
                    <a:cubicBezTo>
                      <a:pt x="6003" y="3660"/>
                      <a:pt x="6026" y="3414"/>
                      <a:pt x="6003" y="3197"/>
                    </a:cubicBezTo>
                    <a:lnTo>
                      <a:pt x="6711" y="3051"/>
                    </a:lnTo>
                    <a:cubicBezTo>
                      <a:pt x="6688" y="2805"/>
                      <a:pt x="6635" y="2535"/>
                      <a:pt x="6541" y="2289"/>
                    </a:cubicBezTo>
                    <a:cubicBezTo>
                      <a:pt x="6465" y="2026"/>
                      <a:pt x="6342" y="1780"/>
                      <a:pt x="6219" y="1558"/>
                    </a:cubicBezTo>
                    <a:lnTo>
                      <a:pt x="5563" y="1903"/>
                    </a:lnTo>
                    <a:cubicBezTo>
                      <a:pt x="5440" y="1681"/>
                      <a:pt x="5294" y="1511"/>
                      <a:pt x="5101" y="1364"/>
                    </a:cubicBezTo>
                    <a:lnTo>
                      <a:pt x="5517" y="779"/>
                    </a:lnTo>
                    <a:cubicBezTo>
                      <a:pt x="5124" y="439"/>
                      <a:pt x="4638" y="193"/>
                      <a:pt x="4123" y="70"/>
                    </a:cubicBezTo>
                    <a:lnTo>
                      <a:pt x="3906" y="755"/>
                    </a:lnTo>
                    <a:cubicBezTo>
                      <a:pt x="3729" y="722"/>
                      <a:pt x="3563" y="697"/>
                      <a:pt x="3394" y="697"/>
                    </a:cubicBezTo>
                    <a:cubicBezTo>
                      <a:pt x="3329" y="697"/>
                      <a:pt x="3264" y="700"/>
                      <a:pt x="3198" y="709"/>
                    </a:cubicBezTo>
                    <a:lnTo>
                      <a:pt x="3075" y="0"/>
                    </a:lnTo>
                    <a:close/>
                  </a:path>
                </a:pathLst>
              </a:custGeom>
              <a:solidFill>
                <a:srgbClr val="E4EC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43"/>
              <p:cNvSpPr/>
              <p:nvPr/>
            </p:nvSpPr>
            <p:spPr>
              <a:xfrm>
                <a:off x="799846" y="2035638"/>
                <a:ext cx="402485" cy="403046"/>
              </a:xfrm>
              <a:custGeom>
                <a:rect b="b" l="l" r="r" t="t"/>
                <a:pathLst>
                  <a:path extrusionOk="0" h="5031" w="5024">
                    <a:moveTo>
                      <a:pt x="2513" y="1573"/>
                    </a:moveTo>
                    <a:cubicBezTo>
                      <a:pt x="2099" y="1573"/>
                      <a:pt x="1731" y="1843"/>
                      <a:pt x="1610" y="2249"/>
                    </a:cubicBezTo>
                    <a:cubicBezTo>
                      <a:pt x="1464" y="2758"/>
                      <a:pt x="1757" y="3274"/>
                      <a:pt x="2243" y="3420"/>
                    </a:cubicBezTo>
                    <a:cubicBezTo>
                      <a:pt x="2333" y="3446"/>
                      <a:pt x="2423" y="3458"/>
                      <a:pt x="2511" y="3458"/>
                    </a:cubicBezTo>
                    <a:cubicBezTo>
                      <a:pt x="2925" y="3458"/>
                      <a:pt x="3293" y="3187"/>
                      <a:pt x="3414" y="2782"/>
                    </a:cubicBezTo>
                    <a:cubicBezTo>
                      <a:pt x="3560" y="2272"/>
                      <a:pt x="3267" y="1757"/>
                      <a:pt x="2781" y="1611"/>
                    </a:cubicBezTo>
                    <a:cubicBezTo>
                      <a:pt x="2691" y="1585"/>
                      <a:pt x="2601" y="1573"/>
                      <a:pt x="2513" y="1573"/>
                    </a:cubicBezTo>
                    <a:close/>
                    <a:moveTo>
                      <a:pt x="2522" y="1245"/>
                    </a:moveTo>
                    <a:cubicBezTo>
                      <a:pt x="2639" y="1245"/>
                      <a:pt x="2757" y="1261"/>
                      <a:pt x="2875" y="1294"/>
                    </a:cubicBezTo>
                    <a:cubicBezTo>
                      <a:pt x="3537" y="1494"/>
                      <a:pt x="3929" y="2196"/>
                      <a:pt x="3730" y="2858"/>
                    </a:cubicBezTo>
                    <a:cubicBezTo>
                      <a:pt x="3570" y="3424"/>
                      <a:pt x="3059" y="3786"/>
                      <a:pt x="2500" y="3786"/>
                    </a:cubicBezTo>
                    <a:cubicBezTo>
                      <a:pt x="2382" y="3786"/>
                      <a:pt x="2262" y="3770"/>
                      <a:pt x="2143" y="3736"/>
                    </a:cubicBezTo>
                    <a:cubicBezTo>
                      <a:pt x="1487" y="3543"/>
                      <a:pt x="1095" y="2834"/>
                      <a:pt x="1294" y="2149"/>
                    </a:cubicBezTo>
                    <a:cubicBezTo>
                      <a:pt x="1454" y="1607"/>
                      <a:pt x="1966" y="1245"/>
                      <a:pt x="2522" y="1245"/>
                    </a:cubicBezTo>
                    <a:close/>
                    <a:moveTo>
                      <a:pt x="2635" y="1"/>
                    </a:moveTo>
                    <a:lnTo>
                      <a:pt x="2559" y="516"/>
                    </a:lnTo>
                    <a:cubicBezTo>
                      <a:pt x="2389" y="516"/>
                      <a:pt x="2196" y="539"/>
                      <a:pt x="2026" y="586"/>
                    </a:cubicBezTo>
                    <a:lnTo>
                      <a:pt x="1850" y="77"/>
                    </a:lnTo>
                    <a:cubicBezTo>
                      <a:pt x="1464" y="176"/>
                      <a:pt x="1119" y="369"/>
                      <a:pt x="802" y="639"/>
                    </a:cubicBezTo>
                    <a:lnTo>
                      <a:pt x="1148" y="1078"/>
                    </a:lnTo>
                    <a:cubicBezTo>
                      <a:pt x="1025" y="1201"/>
                      <a:pt x="902" y="1318"/>
                      <a:pt x="802" y="1494"/>
                    </a:cubicBezTo>
                    <a:lnTo>
                      <a:pt x="316" y="1271"/>
                    </a:lnTo>
                    <a:cubicBezTo>
                      <a:pt x="217" y="1441"/>
                      <a:pt x="147" y="1611"/>
                      <a:pt x="94" y="1810"/>
                    </a:cubicBezTo>
                    <a:cubicBezTo>
                      <a:pt x="24" y="2003"/>
                      <a:pt x="0" y="2196"/>
                      <a:pt x="0" y="2395"/>
                    </a:cubicBezTo>
                    <a:lnTo>
                      <a:pt x="533" y="2466"/>
                    </a:lnTo>
                    <a:cubicBezTo>
                      <a:pt x="510" y="2635"/>
                      <a:pt x="533" y="2834"/>
                      <a:pt x="586" y="2981"/>
                    </a:cubicBezTo>
                    <a:lnTo>
                      <a:pt x="70" y="3174"/>
                    </a:lnTo>
                    <a:cubicBezTo>
                      <a:pt x="193" y="3566"/>
                      <a:pt x="387" y="3906"/>
                      <a:pt x="633" y="4199"/>
                    </a:cubicBezTo>
                    <a:lnTo>
                      <a:pt x="1072" y="3882"/>
                    </a:lnTo>
                    <a:cubicBezTo>
                      <a:pt x="1195" y="4005"/>
                      <a:pt x="1341" y="4128"/>
                      <a:pt x="1487" y="4222"/>
                    </a:cubicBezTo>
                    <a:lnTo>
                      <a:pt x="1265" y="4714"/>
                    </a:lnTo>
                    <a:cubicBezTo>
                      <a:pt x="1441" y="4808"/>
                      <a:pt x="1610" y="4884"/>
                      <a:pt x="1804" y="4931"/>
                    </a:cubicBezTo>
                    <a:cubicBezTo>
                      <a:pt x="1997" y="4977"/>
                      <a:pt x="2196" y="5030"/>
                      <a:pt x="2389" y="5030"/>
                    </a:cubicBezTo>
                    <a:lnTo>
                      <a:pt x="2465" y="4491"/>
                    </a:lnTo>
                    <a:cubicBezTo>
                      <a:pt x="2511" y="4498"/>
                      <a:pt x="2558" y="4501"/>
                      <a:pt x="2606" y="4501"/>
                    </a:cubicBezTo>
                    <a:cubicBezTo>
                      <a:pt x="2737" y="4501"/>
                      <a:pt x="2874" y="4479"/>
                      <a:pt x="2998" y="4445"/>
                    </a:cubicBezTo>
                    <a:lnTo>
                      <a:pt x="3168" y="4954"/>
                    </a:lnTo>
                    <a:cubicBezTo>
                      <a:pt x="3560" y="4831"/>
                      <a:pt x="3929" y="4638"/>
                      <a:pt x="4222" y="4368"/>
                    </a:cubicBezTo>
                    <a:lnTo>
                      <a:pt x="3876" y="3953"/>
                    </a:lnTo>
                    <a:cubicBezTo>
                      <a:pt x="3999" y="3836"/>
                      <a:pt x="4122" y="3689"/>
                      <a:pt x="4222" y="3543"/>
                    </a:cubicBezTo>
                    <a:lnTo>
                      <a:pt x="4708" y="3760"/>
                    </a:lnTo>
                    <a:cubicBezTo>
                      <a:pt x="4807" y="3590"/>
                      <a:pt x="4878" y="3420"/>
                      <a:pt x="4924" y="3221"/>
                    </a:cubicBezTo>
                    <a:cubicBezTo>
                      <a:pt x="5000" y="3028"/>
                      <a:pt x="5024" y="2834"/>
                      <a:pt x="5024" y="2635"/>
                    </a:cubicBezTo>
                    <a:lnTo>
                      <a:pt x="4515" y="2565"/>
                    </a:lnTo>
                    <a:cubicBezTo>
                      <a:pt x="4515" y="2372"/>
                      <a:pt x="4485" y="2196"/>
                      <a:pt x="4438" y="2026"/>
                    </a:cubicBezTo>
                    <a:lnTo>
                      <a:pt x="4954" y="1833"/>
                    </a:lnTo>
                    <a:cubicBezTo>
                      <a:pt x="4831" y="1464"/>
                      <a:pt x="4661" y="1101"/>
                      <a:pt x="4392" y="809"/>
                    </a:cubicBezTo>
                    <a:lnTo>
                      <a:pt x="3952" y="1148"/>
                    </a:lnTo>
                    <a:cubicBezTo>
                      <a:pt x="3829" y="1002"/>
                      <a:pt x="3683" y="908"/>
                      <a:pt x="3537" y="809"/>
                    </a:cubicBezTo>
                    <a:lnTo>
                      <a:pt x="3753" y="323"/>
                    </a:lnTo>
                    <a:cubicBezTo>
                      <a:pt x="3584" y="223"/>
                      <a:pt x="3414" y="147"/>
                      <a:pt x="3221" y="77"/>
                    </a:cubicBezTo>
                    <a:cubicBezTo>
                      <a:pt x="3021" y="30"/>
                      <a:pt x="2828" y="1"/>
                      <a:pt x="2635" y="1"/>
                    </a:cubicBezTo>
                    <a:close/>
                  </a:path>
                </a:pathLst>
              </a:custGeom>
              <a:solidFill>
                <a:srgbClr val="E4EC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43"/>
              <p:cNvSpPr/>
              <p:nvPr/>
            </p:nvSpPr>
            <p:spPr>
              <a:xfrm>
                <a:off x="2165768" y="4199157"/>
                <a:ext cx="394554" cy="354097"/>
              </a:xfrm>
              <a:custGeom>
                <a:rect b="b" l="l" r="r" t="t"/>
                <a:pathLst>
                  <a:path extrusionOk="0" h="4420" w="4925">
                    <a:moveTo>
                      <a:pt x="4237" y="0"/>
                    </a:moveTo>
                    <a:cubicBezTo>
                      <a:pt x="4207" y="0"/>
                      <a:pt x="4176" y="2"/>
                      <a:pt x="4146" y="4"/>
                    </a:cubicBezTo>
                    <a:cubicBezTo>
                      <a:pt x="3900" y="4"/>
                      <a:pt x="3683" y="127"/>
                      <a:pt x="3490" y="221"/>
                    </a:cubicBezTo>
                    <a:cubicBezTo>
                      <a:pt x="1850" y="1123"/>
                      <a:pt x="293" y="3810"/>
                      <a:pt x="0" y="4419"/>
                    </a:cubicBezTo>
                    <a:lnTo>
                      <a:pt x="1757" y="4419"/>
                    </a:lnTo>
                    <a:cubicBezTo>
                      <a:pt x="2682" y="3172"/>
                      <a:pt x="4585" y="2540"/>
                      <a:pt x="4878" y="859"/>
                    </a:cubicBezTo>
                    <a:cubicBezTo>
                      <a:pt x="4924" y="637"/>
                      <a:pt x="4901" y="391"/>
                      <a:pt x="4778" y="221"/>
                    </a:cubicBezTo>
                    <a:cubicBezTo>
                      <a:pt x="4650" y="72"/>
                      <a:pt x="4450" y="0"/>
                      <a:pt x="4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43"/>
              <p:cNvSpPr/>
              <p:nvPr/>
            </p:nvSpPr>
            <p:spPr>
              <a:xfrm>
                <a:off x="2048484" y="3916040"/>
                <a:ext cx="457442" cy="635292"/>
              </a:xfrm>
              <a:custGeom>
                <a:rect b="b" l="l" r="r" t="t"/>
                <a:pathLst>
                  <a:path extrusionOk="0" h="7930" w="5710">
                    <a:moveTo>
                      <a:pt x="4393" y="0"/>
                    </a:moveTo>
                    <a:cubicBezTo>
                      <a:pt x="3520" y="0"/>
                      <a:pt x="2720" y="1158"/>
                      <a:pt x="2319" y="1782"/>
                    </a:cubicBezTo>
                    <a:cubicBezTo>
                      <a:pt x="1587" y="2930"/>
                      <a:pt x="1048" y="4194"/>
                      <a:pt x="633" y="5512"/>
                    </a:cubicBezTo>
                    <a:cubicBezTo>
                      <a:pt x="586" y="5681"/>
                      <a:pt x="24" y="7930"/>
                      <a:pt x="0" y="7930"/>
                    </a:cubicBezTo>
                    <a:lnTo>
                      <a:pt x="1464" y="7930"/>
                    </a:lnTo>
                    <a:cubicBezTo>
                      <a:pt x="1464" y="7930"/>
                      <a:pt x="2998" y="4903"/>
                      <a:pt x="4515" y="3099"/>
                    </a:cubicBezTo>
                    <a:cubicBezTo>
                      <a:pt x="5217" y="2244"/>
                      <a:pt x="5709" y="658"/>
                      <a:pt x="4954" y="172"/>
                    </a:cubicBezTo>
                    <a:cubicBezTo>
                      <a:pt x="4766" y="52"/>
                      <a:pt x="4578" y="0"/>
                      <a:pt x="4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43"/>
              <p:cNvSpPr/>
              <p:nvPr/>
            </p:nvSpPr>
            <p:spPr>
              <a:xfrm>
                <a:off x="2128676" y="3998235"/>
                <a:ext cx="275427" cy="555019"/>
              </a:xfrm>
              <a:custGeom>
                <a:rect b="b" l="l" r="r" t="t"/>
                <a:pathLst>
                  <a:path extrusionOk="0" h="6928" w="3438">
                    <a:moveTo>
                      <a:pt x="3367" y="1"/>
                    </a:moveTo>
                    <a:cubicBezTo>
                      <a:pt x="1950" y="1804"/>
                      <a:pt x="779" y="4439"/>
                      <a:pt x="1" y="6904"/>
                    </a:cubicBezTo>
                    <a:lnTo>
                      <a:pt x="71" y="6927"/>
                    </a:lnTo>
                    <a:cubicBezTo>
                      <a:pt x="850" y="4486"/>
                      <a:pt x="2021" y="1827"/>
                      <a:pt x="3438" y="47"/>
                    </a:cubicBezTo>
                    <a:lnTo>
                      <a:pt x="33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43"/>
              <p:cNvSpPr/>
              <p:nvPr/>
            </p:nvSpPr>
            <p:spPr>
              <a:xfrm>
                <a:off x="1472395" y="3894169"/>
                <a:ext cx="435411" cy="657163"/>
              </a:xfrm>
              <a:custGeom>
                <a:rect b="b" l="l" r="r" t="t"/>
                <a:pathLst>
                  <a:path extrusionOk="0" h="8203" w="5435">
                    <a:moveTo>
                      <a:pt x="738" y="1"/>
                    </a:moveTo>
                    <a:cubicBezTo>
                      <a:pt x="0" y="1"/>
                      <a:pt x="33" y="1019"/>
                      <a:pt x="189" y="1709"/>
                    </a:cubicBezTo>
                    <a:cubicBezTo>
                      <a:pt x="435" y="2664"/>
                      <a:pt x="1213" y="3249"/>
                      <a:pt x="1775" y="3981"/>
                    </a:cubicBezTo>
                    <a:cubicBezTo>
                      <a:pt x="2823" y="5299"/>
                      <a:pt x="3432" y="6154"/>
                      <a:pt x="4211" y="8203"/>
                    </a:cubicBezTo>
                    <a:lnTo>
                      <a:pt x="5435" y="8203"/>
                    </a:lnTo>
                    <a:cubicBezTo>
                      <a:pt x="5435" y="8203"/>
                      <a:pt x="5265" y="3542"/>
                      <a:pt x="3186" y="1393"/>
                    </a:cubicBezTo>
                    <a:cubicBezTo>
                      <a:pt x="2630" y="808"/>
                      <a:pt x="1723" y="199"/>
                      <a:pt x="967" y="29"/>
                    </a:cubicBezTo>
                    <a:cubicBezTo>
                      <a:pt x="884" y="10"/>
                      <a:pt x="808" y="1"/>
                      <a:pt x="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43"/>
              <p:cNvSpPr/>
              <p:nvPr/>
            </p:nvSpPr>
            <p:spPr>
              <a:xfrm>
                <a:off x="1604741" y="3661683"/>
                <a:ext cx="396877" cy="889649"/>
              </a:xfrm>
              <a:custGeom>
                <a:rect b="b" l="l" r="r" t="t"/>
                <a:pathLst>
                  <a:path extrusionOk="0" h="11105" w="4954">
                    <a:moveTo>
                      <a:pt x="977" y="0"/>
                    </a:moveTo>
                    <a:cubicBezTo>
                      <a:pt x="809" y="0"/>
                      <a:pt x="651" y="46"/>
                      <a:pt x="510" y="150"/>
                    </a:cubicBezTo>
                    <a:cubicBezTo>
                      <a:pt x="0" y="489"/>
                      <a:pt x="756" y="1783"/>
                      <a:pt x="978" y="2176"/>
                    </a:cubicBezTo>
                    <a:cubicBezTo>
                      <a:pt x="1611" y="3417"/>
                      <a:pt x="2149" y="4758"/>
                      <a:pt x="2536" y="6128"/>
                    </a:cubicBezTo>
                    <a:cubicBezTo>
                      <a:pt x="2998" y="7715"/>
                      <a:pt x="3367" y="9372"/>
                      <a:pt x="3490" y="11052"/>
                    </a:cubicBezTo>
                    <a:lnTo>
                      <a:pt x="3490" y="11105"/>
                    </a:lnTo>
                    <a:lnTo>
                      <a:pt x="4415" y="11105"/>
                    </a:lnTo>
                    <a:cubicBezTo>
                      <a:pt x="4954" y="10104"/>
                      <a:pt x="4755" y="5736"/>
                      <a:pt x="4491" y="4371"/>
                    </a:cubicBezTo>
                    <a:cubicBezTo>
                      <a:pt x="4292" y="3417"/>
                      <a:pt x="3906" y="2492"/>
                      <a:pt x="3344" y="1737"/>
                    </a:cubicBezTo>
                    <a:cubicBezTo>
                      <a:pt x="2933" y="1165"/>
                      <a:pt x="1828" y="0"/>
                      <a:pt x="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43"/>
              <p:cNvSpPr/>
              <p:nvPr/>
            </p:nvSpPr>
            <p:spPr>
              <a:xfrm>
                <a:off x="1950426" y="3653191"/>
                <a:ext cx="403046" cy="898141"/>
              </a:xfrm>
              <a:custGeom>
                <a:rect b="b" l="l" r="r" t="t"/>
                <a:pathLst>
                  <a:path extrusionOk="0" h="11211" w="5031">
                    <a:moveTo>
                      <a:pt x="3957" y="0"/>
                    </a:moveTo>
                    <a:cubicBezTo>
                      <a:pt x="3343" y="0"/>
                      <a:pt x="2170" y="1077"/>
                      <a:pt x="1224" y="2914"/>
                    </a:cubicBezTo>
                    <a:cubicBezTo>
                      <a:pt x="124" y="5040"/>
                      <a:pt x="1" y="8769"/>
                      <a:pt x="200" y="11211"/>
                    </a:cubicBezTo>
                    <a:lnTo>
                      <a:pt x="1494" y="11211"/>
                    </a:lnTo>
                    <a:cubicBezTo>
                      <a:pt x="2272" y="10356"/>
                      <a:pt x="5030" y="3060"/>
                      <a:pt x="4345" y="326"/>
                    </a:cubicBezTo>
                    <a:cubicBezTo>
                      <a:pt x="4287" y="106"/>
                      <a:pt x="4149" y="0"/>
                      <a:pt x="39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43"/>
              <p:cNvSpPr/>
              <p:nvPr/>
            </p:nvSpPr>
            <p:spPr>
              <a:xfrm>
                <a:off x="1526391" y="3955055"/>
                <a:ext cx="328461" cy="598200"/>
              </a:xfrm>
              <a:custGeom>
                <a:rect b="b" l="l" r="r" t="t"/>
                <a:pathLst>
                  <a:path extrusionOk="0" h="7467" w="4100">
                    <a:moveTo>
                      <a:pt x="53" y="1"/>
                    </a:moveTo>
                    <a:lnTo>
                      <a:pt x="1" y="100"/>
                    </a:lnTo>
                    <a:cubicBezTo>
                      <a:pt x="2196" y="1635"/>
                      <a:pt x="3736" y="4562"/>
                      <a:pt x="4029" y="7466"/>
                    </a:cubicBezTo>
                    <a:lnTo>
                      <a:pt x="4099" y="7443"/>
                    </a:lnTo>
                    <a:cubicBezTo>
                      <a:pt x="3830" y="4515"/>
                      <a:pt x="2296" y="1564"/>
                      <a:pt x="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43"/>
              <p:cNvSpPr/>
              <p:nvPr/>
            </p:nvSpPr>
            <p:spPr>
              <a:xfrm>
                <a:off x="1708406" y="3732262"/>
                <a:ext cx="224716" cy="819070"/>
              </a:xfrm>
              <a:custGeom>
                <a:rect b="b" l="l" r="r" t="t"/>
                <a:pathLst>
                  <a:path extrusionOk="0" h="10224" w="2805">
                    <a:moveTo>
                      <a:pt x="47" y="1"/>
                    </a:moveTo>
                    <a:lnTo>
                      <a:pt x="0" y="71"/>
                    </a:lnTo>
                    <a:cubicBezTo>
                      <a:pt x="1072" y="1049"/>
                      <a:pt x="1634" y="2559"/>
                      <a:pt x="1950" y="4023"/>
                    </a:cubicBezTo>
                    <a:cubicBezTo>
                      <a:pt x="2413" y="6049"/>
                      <a:pt x="2635" y="8151"/>
                      <a:pt x="2705" y="10224"/>
                    </a:cubicBezTo>
                    <a:lnTo>
                      <a:pt x="2805" y="10224"/>
                    </a:lnTo>
                    <a:cubicBezTo>
                      <a:pt x="2729" y="8122"/>
                      <a:pt x="2512" y="6049"/>
                      <a:pt x="2050" y="4000"/>
                    </a:cubicBezTo>
                    <a:cubicBezTo>
                      <a:pt x="1704" y="2536"/>
                      <a:pt x="1171" y="1002"/>
                      <a:pt x="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43"/>
              <p:cNvSpPr/>
              <p:nvPr/>
            </p:nvSpPr>
            <p:spPr>
              <a:xfrm>
                <a:off x="2025011" y="3761343"/>
                <a:ext cx="221030" cy="791912"/>
              </a:xfrm>
              <a:custGeom>
                <a:rect b="b" l="l" r="r" t="t"/>
                <a:pathLst>
                  <a:path extrusionOk="0" h="9885" w="2759">
                    <a:moveTo>
                      <a:pt x="2659" y="1"/>
                    </a:moveTo>
                    <a:cubicBezTo>
                      <a:pt x="1318" y="3075"/>
                      <a:pt x="170" y="6418"/>
                      <a:pt x="1" y="9861"/>
                    </a:cubicBezTo>
                    <a:lnTo>
                      <a:pt x="94" y="9884"/>
                    </a:lnTo>
                    <a:cubicBezTo>
                      <a:pt x="270" y="6441"/>
                      <a:pt x="1412" y="3127"/>
                      <a:pt x="2758" y="30"/>
                    </a:cubicBezTo>
                    <a:lnTo>
                      <a:pt x="26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43"/>
              <p:cNvSpPr/>
              <p:nvPr/>
            </p:nvSpPr>
            <p:spPr>
              <a:xfrm>
                <a:off x="2226253" y="4242178"/>
                <a:ext cx="271661" cy="311077"/>
              </a:xfrm>
              <a:custGeom>
                <a:rect b="b" l="l" r="r" t="t"/>
                <a:pathLst>
                  <a:path extrusionOk="0" h="3883" w="3391">
                    <a:moveTo>
                      <a:pt x="3344" y="0"/>
                    </a:moveTo>
                    <a:cubicBezTo>
                      <a:pt x="3344" y="0"/>
                      <a:pt x="1365" y="1318"/>
                      <a:pt x="0" y="3835"/>
                    </a:cubicBezTo>
                    <a:lnTo>
                      <a:pt x="71" y="3882"/>
                    </a:lnTo>
                    <a:cubicBezTo>
                      <a:pt x="756" y="2635"/>
                      <a:pt x="1587" y="1687"/>
                      <a:pt x="2243" y="1054"/>
                    </a:cubicBezTo>
                    <a:cubicBezTo>
                      <a:pt x="2588" y="732"/>
                      <a:pt x="2852" y="492"/>
                      <a:pt x="3074" y="322"/>
                    </a:cubicBezTo>
                    <a:cubicBezTo>
                      <a:pt x="3174" y="246"/>
                      <a:pt x="3244" y="176"/>
                      <a:pt x="3320" y="147"/>
                    </a:cubicBezTo>
                    <a:cubicBezTo>
                      <a:pt x="3344" y="123"/>
                      <a:pt x="3367" y="100"/>
                      <a:pt x="3367" y="100"/>
                    </a:cubicBezTo>
                    <a:lnTo>
                      <a:pt x="3391" y="76"/>
                    </a:lnTo>
                    <a:lnTo>
                      <a:pt x="33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43"/>
              <p:cNvSpPr/>
              <p:nvPr/>
            </p:nvSpPr>
            <p:spPr>
              <a:xfrm>
                <a:off x="1835545" y="2233117"/>
                <a:ext cx="156219" cy="191469"/>
              </a:xfrm>
              <a:custGeom>
                <a:rect b="b" l="l" r="r" t="t"/>
                <a:pathLst>
                  <a:path extrusionOk="0" h="2390" w="1950">
                    <a:moveTo>
                      <a:pt x="1552" y="0"/>
                    </a:moveTo>
                    <a:cubicBezTo>
                      <a:pt x="1469" y="0"/>
                      <a:pt x="1070" y="487"/>
                      <a:pt x="996" y="487"/>
                    </a:cubicBezTo>
                    <a:cubicBezTo>
                      <a:pt x="925" y="463"/>
                      <a:pt x="1171" y="124"/>
                      <a:pt x="1095" y="100"/>
                    </a:cubicBezTo>
                    <a:cubicBezTo>
                      <a:pt x="1094" y="100"/>
                      <a:pt x="1093" y="100"/>
                      <a:pt x="1092" y="100"/>
                    </a:cubicBezTo>
                    <a:cubicBezTo>
                      <a:pt x="1008" y="100"/>
                      <a:pt x="289" y="1076"/>
                      <a:pt x="0" y="1365"/>
                    </a:cubicBezTo>
                    <a:lnTo>
                      <a:pt x="755" y="2390"/>
                    </a:lnTo>
                    <a:cubicBezTo>
                      <a:pt x="1341" y="1711"/>
                      <a:pt x="1950" y="733"/>
                      <a:pt x="1903" y="686"/>
                    </a:cubicBezTo>
                    <a:cubicBezTo>
                      <a:pt x="1898" y="681"/>
                      <a:pt x="1891" y="679"/>
                      <a:pt x="1883" y="679"/>
                    </a:cubicBezTo>
                    <a:cubicBezTo>
                      <a:pt x="1806" y="679"/>
                      <a:pt x="1599" y="891"/>
                      <a:pt x="1487" y="1002"/>
                    </a:cubicBezTo>
                    <a:cubicBezTo>
                      <a:pt x="1657" y="780"/>
                      <a:pt x="1926" y="487"/>
                      <a:pt x="1874" y="417"/>
                    </a:cubicBezTo>
                    <a:cubicBezTo>
                      <a:pt x="1870" y="413"/>
                      <a:pt x="1864" y="411"/>
                      <a:pt x="1856" y="411"/>
                    </a:cubicBezTo>
                    <a:cubicBezTo>
                      <a:pt x="1774" y="411"/>
                      <a:pt x="1498" y="627"/>
                      <a:pt x="1364" y="809"/>
                    </a:cubicBezTo>
                    <a:cubicBezTo>
                      <a:pt x="1487" y="610"/>
                      <a:pt x="1874" y="194"/>
                      <a:pt x="1827" y="124"/>
                    </a:cubicBezTo>
                    <a:cubicBezTo>
                      <a:pt x="1822" y="119"/>
                      <a:pt x="1816" y="116"/>
                      <a:pt x="1807" y="116"/>
                    </a:cubicBezTo>
                    <a:cubicBezTo>
                      <a:pt x="1688" y="116"/>
                      <a:pt x="1218" y="586"/>
                      <a:pt x="1218" y="586"/>
                    </a:cubicBezTo>
                    <a:cubicBezTo>
                      <a:pt x="1218" y="586"/>
                      <a:pt x="1681" y="77"/>
                      <a:pt x="1558" y="1"/>
                    </a:cubicBezTo>
                    <a:cubicBezTo>
                      <a:pt x="1556" y="0"/>
                      <a:pt x="1554" y="0"/>
                      <a:pt x="15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43"/>
              <p:cNvSpPr/>
              <p:nvPr/>
            </p:nvSpPr>
            <p:spPr>
              <a:xfrm>
                <a:off x="1528233" y="2299770"/>
                <a:ext cx="418508" cy="422193"/>
              </a:xfrm>
              <a:custGeom>
                <a:rect b="b" l="l" r="r" t="t"/>
                <a:pathLst>
                  <a:path extrusionOk="0" h="5270" w="5224">
                    <a:moveTo>
                      <a:pt x="4275" y="0"/>
                    </a:moveTo>
                    <a:cubicBezTo>
                      <a:pt x="4275" y="0"/>
                      <a:pt x="2566" y="1997"/>
                      <a:pt x="1" y="4169"/>
                    </a:cubicBezTo>
                    <a:lnTo>
                      <a:pt x="1517" y="5270"/>
                    </a:lnTo>
                    <a:cubicBezTo>
                      <a:pt x="3614" y="3144"/>
                      <a:pt x="5224" y="656"/>
                      <a:pt x="5224" y="656"/>
                    </a:cubicBezTo>
                    <a:lnTo>
                      <a:pt x="4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43"/>
              <p:cNvSpPr/>
              <p:nvPr/>
            </p:nvSpPr>
            <p:spPr>
              <a:xfrm>
                <a:off x="1467748" y="2588736"/>
                <a:ext cx="236492" cy="227039"/>
              </a:xfrm>
              <a:custGeom>
                <a:rect b="b" l="l" r="r" t="t"/>
                <a:pathLst>
                  <a:path extrusionOk="0" h="2834" w="2952">
                    <a:moveTo>
                      <a:pt x="1394" y="0"/>
                    </a:moveTo>
                    <a:cubicBezTo>
                      <a:pt x="1394" y="0"/>
                      <a:pt x="539" y="638"/>
                      <a:pt x="1" y="1294"/>
                    </a:cubicBezTo>
                    <a:lnTo>
                      <a:pt x="1587" y="2834"/>
                    </a:lnTo>
                    <a:lnTo>
                      <a:pt x="2952" y="1247"/>
                    </a:lnTo>
                    <a:lnTo>
                      <a:pt x="13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43"/>
              <p:cNvSpPr/>
              <p:nvPr/>
            </p:nvSpPr>
            <p:spPr>
              <a:xfrm>
                <a:off x="1446198" y="3597192"/>
                <a:ext cx="246346" cy="919611"/>
              </a:xfrm>
              <a:custGeom>
                <a:rect b="b" l="l" r="r" t="t"/>
                <a:pathLst>
                  <a:path extrusionOk="0" h="11479" w="3075">
                    <a:moveTo>
                      <a:pt x="0" y="1"/>
                    </a:moveTo>
                    <a:lnTo>
                      <a:pt x="439" y="10762"/>
                    </a:lnTo>
                    <a:cubicBezTo>
                      <a:pt x="439" y="10762"/>
                      <a:pt x="246" y="11371"/>
                      <a:pt x="346" y="11447"/>
                    </a:cubicBezTo>
                    <a:cubicBezTo>
                      <a:pt x="363" y="11470"/>
                      <a:pt x="532" y="11479"/>
                      <a:pt x="778" y="11479"/>
                    </a:cubicBezTo>
                    <a:cubicBezTo>
                      <a:pt x="1549" y="11479"/>
                      <a:pt x="3074" y="11395"/>
                      <a:pt x="3074" y="11395"/>
                    </a:cubicBezTo>
                    <a:lnTo>
                      <a:pt x="2126" y="10786"/>
                    </a:lnTo>
                    <a:lnTo>
                      <a:pt x="2928" y="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43"/>
              <p:cNvSpPr/>
              <p:nvPr/>
            </p:nvSpPr>
            <p:spPr>
              <a:xfrm>
                <a:off x="1469671" y="4467294"/>
                <a:ext cx="265974" cy="84038"/>
              </a:xfrm>
              <a:custGeom>
                <a:rect b="b" l="l" r="r" t="t"/>
                <a:pathLst>
                  <a:path extrusionOk="0" h="1049" w="3320">
                    <a:moveTo>
                      <a:pt x="123" y="1"/>
                    </a:moveTo>
                    <a:lnTo>
                      <a:pt x="76" y="194"/>
                    </a:lnTo>
                    <a:lnTo>
                      <a:pt x="469" y="586"/>
                    </a:lnTo>
                    <a:lnTo>
                      <a:pt x="0" y="586"/>
                    </a:lnTo>
                    <a:lnTo>
                      <a:pt x="0" y="1049"/>
                    </a:lnTo>
                    <a:lnTo>
                      <a:pt x="978" y="1049"/>
                    </a:lnTo>
                    <a:lnTo>
                      <a:pt x="978" y="703"/>
                    </a:lnTo>
                    <a:lnTo>
                      <a:pt x="1124" y="703"/>
                    </a:lnTo>
                    <a:lnTo>
                      <a:pt x="1587" y="1049"/>
                    </a:lnTo>
                    <a:lnTo>
                      <a:pt x="3103" y="1049"/>
                    </a:lnTo>
                    <a:cubicBezTo>
                      <a:pt x="3250" y="1049"/>
                      <a:pt x="3320" y="850"/>
                      <a:pt x="3174" y="779"/>
                    </a:cubicBezTo>
                    <a:lnTo>
                      <a:pt x="2049" y="71"/>
                    </a:lnTo>
                    <a:lnTo>
                      <a:pt x="1025" y="586"/>
                    </a:lnTo>
                    <a:lnTo>
                      <a:pt x="732" y="586"/>
                    </a:ln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43"/>
              <p:cNvSpPr/>
              <p:nvPr/>
            </p:nvSpPr>
            <p:spPr>
              <a:xfrm>
                <a:off x="1167086" y="3595350"/>
                <a:ext cx="342000" cy="921454"/>
              </a:xfrm>
              <a:custGeom>
                <a:rect b="b" l="l" r="r" t="t"/>
                <a:pathLst>
                  <a:path extrusionOk="0" h="11502" w="4269">
                    <a:moveTo>
                      <a:pt x="902" y="0"/>
                    </a:moveTo>
                    <a:lnTo>
                      <a:pt x="194" y="10785"/>
                    </a:lnTo>
                    <a:cubicBezTo>
                      <a:pt x="194" y="10785"/>
                      <a:pt x="1" y="11394"/>
                      <a:pt x="94" y="11470"/>
                    </a:cubicBezTo>
                    <a:cubicBezTo>
                      <a:pt x="113" y="11493"/>
                      <a:pt x="283" y="11502"/>
                      <a:pt x="530" y="11502"/>
                    </a:cubicBezTo>
                    <a:cubicBezTo>
                      <a:pt x="1303" y="11502"/>
                      <a:pt x="2829" y="11418"/>
                      <a:pt x="2829" y="11418"/>
                    </a:cubicBezTo>
                    <a:lnTo>
                      <a:pt x="1851" y="10809"/>
                    </a:lnTo>
                    <a:lnTo>
                      <a:pt x="4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43"/>
              <p:cNvSpPr/>
              <p:nvPr/>
            </p:nvSpPr>
            <p:spPr>
              <a:xfrm>
                <a:off x="1170851" y="4467294"/>
                <a:ext cx="263650" cy="84038"/>
              </a:xfrm>
              <a:custGeom>
                <a:rect b="b" l="l" r="r" t="t"/>
                <a:pathLst>
                  <a:path extrusionOk="0" h="1049" w="3291">
                    <a:moveTo>
                      <a:pt x="123" y="1"/>
                    </a:moveTo>
                    <a:lnTo>
                      <a:pt x="71" y="194"/>
                    </a:lnTo>
                    <a:lnTo>
                      <a:pt x="463" y="586"/>
                    </a:lnTo>
                    <a:lnTo>
                      <a:pt x="0" y="586"/>
                    </a:lnTo>
                    <a:lnTo>
                      <a:pt x="0" y="1049"/>
                    </a:lnTo>
                    <a:lnTo>
                      <a:pt x="978" y="1049"/>
                    </a:lnTo>
                    <a:lnTo>
                      <a:pt x="978" y="703"/>
                    </a:lnTo>
                    <a:lnTo>
                      <a:pt x="1095" y="703"/>
                    </a:lnTo>
                    <a:lnTo>
                      <a:pt x="1587" y="1049"/>
                    </a:lnTo>
                    <a:lnTo>
                      <a:pt x="3098" y="1049"/>
                    </a:lnTo>
                    <a:cubicBezTo>
                      <a:pt x="3244" y="1049"/>
                      <a:pt x="3291" y="850"/>
                      <a:pt x="3174" y="779"/>
                    </a:cubicBezTo>
                    <a:lnTo>
                      <a:pt x="2050" y="71"/>
                    </a:lnTo>
                    <a:lnTo>
                      <a:pt x="1025" y="586"/>
                    </a:lnTo>
                    <a:lnTo>
                      <a:pt x="732" y="586"/>
                    </a:ln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43"/>
              <p:cNvSpPr/>
              <p:nvPr/>
            </p:nvSpPr>
            <p:spPr>
              <a:xfrm>
                <a:off x="1199932" y="3147841"/>
                <a:ext cx="492612" cy="533870"/>
              </a:xfrm>
              <a:custGeom>
                <a:rect b="b" l="l" r="r" t="t"/>
                <a:pathLst>
                  <a:path extrusionOk="0" h="6664" w="6149">
                    <a:moveTo>
                      <a:pt x="1318" y="0"/>
                    </a:moveTo>
                    <a:cubicBezTo>
                      <a:pt x="0" y="2342"/>
                      <a:pt x="0" y="6663"/>
                      <a:pt x="0" y="6663"/>
                    </a:cubicBezTo>
                    <a:lnTo>
                      <a:pt x="6148" y="6663"/>
                    </a:lnTo>
                    <a:cubicBezTo>
                      <a:pt x="6148" y="6663"/>
                      <a:pt x="6055" y="2858"/>
                      <a:pt x="5370" y="709"/>
                    </a:cubicBezTo>
                    <a:lnTo>
                      <a:pt x="13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43"/>
              <p:cNvSpPr/>
              <p:nvPr/>
            </p:nvSpPr>
            <p:spPr>
              <a:xfrm>
                <a:off x="1467748" y="3163303"/>
                <a:ext cx="17945" cy="518408"/>
              </a:xfrm>
              <a:custGeom>
                <a:rect b="b" l="l" r="r" t="t"/>
                <a:pathLst>
                  <a:path extrusionOk="0" h="6471" w="224">
                    <a:moveTo>
                      <a:pt x="77" y="1"/>
                    </a:moveTo>
                    <a:lnTo>
                      <a:pt x="1" y="30"/>
                    </a:lnTo>
                    <a:lnTo>
                      <a:pt x="147" y="6470"/>
                    </a:lnTo>
                    <a:lnTo>
                      <a:pt x="223" y="6470"/>
                    </a:lnTo>
                    <a:lnTo>
                      <a:pt x="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43"/>
              <p:cNvSpPr/>
              <p:nvPr/>
            </p:nvSpPr>
            <p:spPr>
              <a:xfrm>
                <a:off x="1469671" y="3184853"/>
                <a:ext cx="113600" cy="90207"/>
              </a:xfrm>
              <a:custGeom>
                <a:rect b="b" l="l" r="r" t="t"/>
                <a:pathLst>
                  <a:path extrusionOk="0" h="1126" w="1418">
                    <a:moveTo>
                      <a:pt x="1347" y="1"/>
                    </a:moveTo>
                    <a:cubicBezTo>
                      <a:pt x="1294" y="100"/>
                      <a:pt x="978" y="785"/>
                      <a:pt x="0" y="1049"/>
                    </a:cubicBezTo>
                    <a:lnTo>
                      <a:pt x="29" y="1125"/>
                    </a:lnTo>
                    <a:cubicBezTo>
                      <a:pt x="562" y="979"/>
                      <a:pt x="908" y="709"/>
                      <a:pt x="1124" y="463"/>
                    </a:cubicBezTo>
                    <a:cubicBezTo>
                      <a:pt x="1318" y="247"/>
                      <a:pt x="1417" y="24"/>
                      <a:pt x="1417" y="24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43"/>
              <p:cNvSpPr/>
              <p:nvPr/>
            </p:nvSpPr>
            <p:spPr>
              <a:xfrm>
                <a:off x="1987999" y="2966306"/>
                <a:ext cx="187704" cy="109113"/>
              </a:xfrm>
              <a:custGeom>
                <a:rect b="b" l="l" r="r" t="t"/>
                <a:pathLst>
                  <a:path extrusionOk="0" h="1362" w="2343">
                    <a:moveTo>
                      <a:pt x="340" y="0"/>
                    </a:moveTo>
                    <a:lnTo>
                      <a:pt x="0" y="1119"/>
                    </a:lnTo>
                    <a:cubicBezTo>
                      <a:pt x="725" y="1255"/>
                      <a:pt x="1464" y="1361"/>
                      <a:pt x="1739" y="1361"/>
                    </a:cubicBezTo>
                    <a:cubicBezTo>
                      <a:pt x="1806" y="1361"/>
                      <a:pt x="1846" y="1355"/>
                      <a:pt x="1850" y="1341"/>
                    </a:cubicBezTo>
                    <a:cubicBezTo>
                      <a:pt x="1874" y="1265"/>
                      <a:pt x="1558" y="1171"/>
                      <a:pt x="1364" y="1119"/>
                    </a:cubicBezTo>
                    <a:lnTo>
                      <a:pt x="1364" y="1119"/>
                    </a:lnTo>
                    <a:cubicBezTo>
                      <a:pt x="1582" y="1158"/>
                      <a:pt x="1856" y="1220"/>
                      <a:pt x="1991" y="1220"/>
                    </a:cubicBezTo>
                    <a:cubicBezTo>
                      <a:pt x="2037" y="1220"/>
                      <a:pt x="2067" y="1213"/>
                      <a:pt x="2073" y="1195"/>
                    </a:cubicBezTo>
                    <a:cubicBezTo>
                      <a:pt x="2096" y="1095"/>
                      <a:pt x="1727" y="972"/>
                      <a:pt x="1487" y="925"/>
                    </a:cubicBezTo>
                    <a:lnTo>
                      <a:pt x="1487" y="925"/>
                    </a:lnTo>
                    <a:cubicBezTo>
                      <a:pt x="1654" y="943"/>
                      <a:pt x="2024" y="1020"/>
                      <a:pt x="2198" y="1020"/>
                    </a:cubicBezTo>
                    <a:cubicBezTo>
                      <a:pt x="2250" y="1020"/>
                      <a:pt x="2284" y="1013"/>
                      <a:pt x="2289" y="996"/>
                    </a:cubicBezTo>
                    <a:cubicBezTo>
                      <a:pt x="2342" y="902"/>
                      <a:pt x="1611" y="680"/>
                      <a:pt x="1610" y="680"/>
                    </a:cubicBezTo>
                    <a:lnTo>
                      <a:pt x="1610" y="680"/>
                    </a:lnTo>
                    <a:cubicBezTo>
                      <a:pt x="1610" y="680"/>
                      <a:pt x="1986" y="773"/>
                      <a:pt x="2178" y="773"/>
                    </a:cubicBezTo>
                    <a:cubicBezTo>
                      <a:pt x="2245" y="773"/>
                      <a:pt x="2289" y="762"/>
                      <a:pt x="2289" y="732"/>
                    </a:cubicBezTo>
                    <a:cubicBezTo>
                      <a:pt x="2289" y="633"/>
                      <a:pt x="1634" y="510"/>
                      <a:pt x="1610" y="463"/>
                    </a:cubicBezTo>
                    <a:cubicBezTo>
                      <a:pt x="1581" y="387"/>
                      <a:pt x="1997" y="440"/>
                      <a:pt x="1973" y="340"/>
                    </a:cubicBezTo>
                    <a:cubicBezTo>
                      <a:pt x="1973" y="264"/>
                      <a:pt x="732" y="117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43"/>
              <p:cNvSpPr/>
              <p:nvPr/>
            </p:nvSpPr>
            <p:spPr>
              <a:xfrm>
                <a:off x="1272594" y="2641690"/>
                <a:ext cx="416184" cy="562951"/>
              </a:xfrm>
              <a:custGeom>
                <a:rect b="b" l="l" r="r" t="t"/>
                <a:pathLst>
                  <a:path extrusionOk="0" h="7027" w="5195">
                    <a:moveTo>
                      <a:pt x="2050" y="1"/>
                    </a:moveTo>
                    <a:cubicBezTo>
                      <a:pt x="1242" y="317"/>
                      <a:pt x="487" y="1125"/>
                      <a:pt x="317" y="2149"/>
                    </a:cubicBezTo>
                    <a:cubicBezTo>
                      <a:pt x="1" y="3877"/>
                      <a:pt x="71" y="7027"/>
                      <a:pt x="71" y="7027"/>
                    </a:cubicBezTo>
                    <a:lnTo>
                      <a:pt x="4463" y="7027"/>
                    </a:lnTo>
                    <a:cubicBezTo>
                      <a:pt x="4416" y="6026"/>
                      <a:pt x="4463" y="5100"/>
                      <a:pt x="4586" y="4316"/>
                    </a:cubicBezTo>
                    <a:cubicBezTo>
                      <a:pt x="5124" y="3514"/>
                      <a:pt x="5194" y="2612"/>
                      <a:pt x="4878" y="2196"/>
                    </a:cubicBezTo>
                    <a:cubicBezTo>
                      <a:pt x="3368" y="194"/>
                      <a:pt x="3221" y="71"/>
                      <a:pt x="3221" y="71"/>
                    </a:cubicBezTo>
                    <a:cubicBezTo>
                      <a:pt x="3221" y="71"/>
                      <a:pt x="3075" y="270"/>
                      <a:pt x="2683" y="270"/>
                    </a:cubicBezTo>
                    <a:cubicBezTo>
                      <a:pt x="2144" y="270"/>
                      <a:pt x="2050" y="1"/>
                      <a:pt x="20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43"/>
              <p:cNvSpPr/>
              <p:nvPr/>
            </p:nvSpPr>
            <p:spPr>
              <a:xfrm>
                <a:off x="1579425" y="2750964"/>
                <a:ext cx="486523" cy="314842"/>
              </a:xfrm>
              <a:custGeom>
                <a:rect b="b" l="l" r="r" t="t"/>
                <a:pathLst>
                  <a:path extrusionOk="0" h="3930" w="6073">
                    <a:moveTo>
                      <a:pt x="1119" y="1"/>
                    </a:moveTo>
                    <a:lnTo>
                      <a:pt x="0" y="1541"/>
                    </a:lnTo>
                    <a:cubicBezTo>
                      <a:pt x="2319" y="3491"/>
                      <a:pt x="5832" y="3930"/>
                      <a:pt x="5832" y="3930"/>
                    </a:cubicBezTo>
                    <a:lnTo>
                      <a:pt x="6072" y="2805"/>
                    </a:lnTo>
                    <a:cubicBezTo>
                      <a:pt x="6072" y="2805"/>
                      <a:pt x="4046" y="2320"/>
                      <a:pt x="11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43"/>
              <p:cNvSpPr/>
              <p:nvPr/>
            </p:nvSpPr>
            <p:spPr>
              <a:xfrm>
                <a:off x="1489379" y="2653467"/>
                <a:ext cx="195635" cy="242581"/>
              </a:xfrm>
              <a:custGeom>
                <a:rect b="b" l="l" r="r" t="t"/>
                <a:pathLst>
                  <a:path extrusionOk="0" h="3028" w="2442">
                    <a:moveTo>
                      <a:pt x="539" y="0"/>
                    </a:moveTo>
                    <a:cubicBezTo>
                      <a:pt x="1294" y="123"/>
                      <a:pt x="2442" y="1218"/>
                      <a:pt x="2442" y="1218"/>
                    </a:cubicBezTo>
                    <a:lnTo>
                      <a:pt x="1218" y="3027"/>
                    </a:lnTo>
                    <a:cubicBezTo>
                      <a:pt x="1218" y="3027"/>
                      <a:pt x="685" y="2658"/>
                      <a:pt x="0" y="20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43"/>
              <p:cNvSpPr/>
              <p:nvPr/>
            </p:nvSpPr>
            <p:spPr>
              <a:xfrm>
                <a:off x="1477602" y="2811529"/>
                <a:ext cx="111757" cy="82115"/>
              </a:xfrm>
              <a:custGeom>
                <a:rect b="b" l="l" r="r" t="t"/>
                <a:pathLst>
                  <a:path extrusionOk="0" h="1025" w="1395">
                    <a:moveTo>
                      <a:pt x="47" y="0"/>
                    </a:moveTo>
                    <a:lnTo>
                      <a:pt x="1" y="53"/>
                    </a:lnTo>
                    <a:cubicBezTo>
                      <a:pt x="1" y="53"/>
                      <a:pt x="416" y="469"/>
                      <a:pt x="1341" y="1025"/>
                    </a:cubicBezTo>
                    <a:lnTo>
                      <a:pt x="1394" y="955"/>
                    </a:lnTo>
                    <a:cubicBezTo>
                      <a:pt x="926" y="685"/>
                      <a:pt x="586" y="439"/>
                      <a:pt x="370" y="270"/>
                    </a:cubicBezTo>
                    <a:cubicBezTo>
                      <a:pt x="270" y="176"/>
                      <a:pt x="194" y="100"/>
                      <a:pt x="147" y="53"/>
                    </a:cubicBezTo>
                    <a:cubicBezTo>
                      <a:pt x="100" y="53"/>
                      <a:pt x="100" y="29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43"/>
              <p:cNvSpPr/>
              <p:nvPr/>
            </p:nvSpPr>
            <p:spPr>
              <a:xfrm>
                <a:off x="1409106" y="2430594"/>
                <a:ext cx="183938" cy="189626"/>
              </a:xfrm>
              <a:custGeom>
                <a:rect b="b" l="l" r="r" t="t"/>
                <a:pathLst>
                  <a:path extrusionOk="0" h="2367" w="2296">
                    <a:moveTo>
                      <a:pt x="1857" y="709"/>
                    </a:moveTo>
                    <a:cubicBezTo>
                      <a:pt x="2173" y="1195"/>
                      <a:pt x="2296" y="1711"/>
                      <a:pt x="1857" y="1974"/>
                    </a:cubicBezTo>
                    <a:cubicBezTo>
                      <a:pt x="1441" y="2220"/>
                      <a:pt x="756" y="2366"/>
                      <a:pt x="317" y="1634"/>
                    </a:cubicBezTo>
                    <a:cubicBezTo>
                      <a:pt x="1" y="1125"/>
                      <a:pt x="100" y="510"/>
                      <a:pt x="539" y="247"/>
                    </a:cubicBezTo>
                    <a:cubicBezTo>
                      <a:pt x="955" y="1"/>
                      <a:pt x="1564" y="194"/>
                      <a:pt x="1857" y="7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43"/>
              <p:cNvSpPr/>
              <p:nvPr/>
            </p:nvSpPr>
            <p:spPr>
              <a:xfrm>
                <a:off x="1529915" y="2493883"/>
                <a:ext cx="11857" cy="11296"/>
              </a:xfrm>
              <a:custGeom>
                <a:rect b="b" l="l" r="r" t="t"/>
                <a:pathLst>
                  <a:path extrusionOk="0" h="141" w="148">
                    <a:moveTo>
                      <a:pt x="26" y="1"/>
                    </a:moveTo>
                    <a:cubicBezTo>
                      <a:pt x="10" y="1"/>
                      <a:pt x="1" y="13"/>
                      <a:pt x="9" y="42"/>
                    </a:cubicBezTo>
                    <a:cubicBezTo>
                      <a:pt x="9" y="83"/>
                      <a:pt x="44" y="141"/>
                      <a:pt x="84" y="141"/>
                    </a:cubicBezTo>
                    <a:cubicBezTo>
                      <a:pt x="90" y="141"/>
                      <a:pt x="97" y="139"/>
                      <a:pt x="103" y="136"/>
                    </a:cubicBezTo>
                    <a:lnTo>
                      <a:pt x="126" y="136"/>
                    </a:lnTo>
                    <a:cubicBezTo>
                      <a:pt x="147" y="70"/>
                      <a:pt x="66" y="1"/>
                      <a:pt x="26" y="1"/>
                    </a:cubicBezTo>
                    <a:close/>
                  </a:path>
                </a:pathLst>
              </a:custGeom>
              <a:solidFill>
                <a:srgbClr val="0B0B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43"/>
              <p:cNvSpPr/>
              <p:nvPr/>
            </p:nvSpPr>
            <p:spPr>
              <a:xfrm>
                <a:off x="1510929" y="2477540"/>
                <a:ext cx="27238" cy="17384"/>
              </a:xfrm>
              <a:custGeom>
                <a:rect b="b" l="l" r="r" t="t"/>
                <a:pathLst>
                  <a:path extrusionOk="0" h="217" w="340">
                    <a:moveTo>
                      <a:pt x="317" y="0"/>
                    </a:moveTo>
                    <a:cubicBezTo>
                      <a:pt x="217" y="24"/>
                      <a:pt x="100" y="71"/>
                      <a:pt x="24" y="194"/>
                    </a:cubicBezTo>
                    <a:cubicBezTo>
                      <a:pt x="0" y="194"/>
                      <a:pt x="0" y="217"/>
                      <a:pt x="24" y="217"/>
                    </a:cubicBezTo>
                    <a:lnTo>
                      <a:pt x="47" y="217"/>
                    </a:lnTo>
                    <a:cubicBezTo>
                      <a:pt x="123" y="100"/>
                      <a:pt x="217" y="71"/>
                      <a:pt x="317" y="47"/>
                    </a:cubicBezTo>
                    <a:cubicBezTo>
                      <a:pt x="340" y="47"/>
                      <a:pt x="340" y="47"/>
                      <a:pt x="340" y="24"/>
                    </a:cubicBezTo>
                    <a:cubicBezTo>
                      <a:pt x="340" y="24"/>
                      <a:pt x="340" y="0"/>
                      <a:pt x="317" y="0"/>
                    </a:cubicBezTo>
                    <a:close/>
                  </a:path>
                </a:pathLst>
              </a:custGeom>
              <a:solidFill>
                <a:srgbClr val="0B0B3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43"/>
              <p:cNvSpPr/>
              <p:nvPr/>
            </p:nvSpPr>
            <p:spPr>
              <a:xfrm>
                <a:off x="1544256" y="2532417"/>
                <a:ext cx="31004" cy="27799"/>
              </a:xfrm>
              <a:custGeom>
                <a:rect b="b" l="l" r="r" t="t"/>
                <a:pathLst>
                  <a:path extrusionOk="0" h="347" w="387">
                    <a:moveTo>
                      <a:pt x="293" y="0"/>
                    </a:moveTo>
                    <a:lnTo>
                      <a:pt x="0" y="147"/>
                    </a:lnTo>
                    <a:cubicBezTo>
                      <a:pt x="0" y="147"/>
                      <a:pt x="102" y="346"/>
                      <a:pt x="231" y="346"/>
                    </a:cubicBezTo>
                    <a:cubicBezTo>
                      <a:pt x="244" y="346"/>
                      <a:pt x="256" y="344"/>
                      <a:pt x="269" y="340"/>
                    </a:cubicBezTo>
                    <a:cubicBezTo>
                      <a:pt x="387" y="317"/>
                      <a:pt x="293" y="0"/>
                      <a:pt x="2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43"/>
              <p:cNvSpPr/>
              <p:nvPr/>
            </p:nvSpPr>
            <p:spPr>
              <a:xfrm>
                <a:off x="1436825" y="2547879"/>
                <a:ext cx="107511" cy="115442"/>
              </a:xfrm>
              <a:custGeom>
                <a:rect b="b" l="l" r="r" t="t"/>
                <a:pathLst>
                  <a:path extrusionOk="0" h="1441" w="1342">
                    <a:moveTo>
                      <a:pt x="1195" y="1318"/>
                    </a:moveTo>
                    <a:cubicBezTo>
                      <a:pt x="1195" y="1318"/>
                      <a:pt x="949" y="1441"/>
                      <a:pt x="633" y="1441"/>
                    </a:cubicBezTo>
                    <a:cubicBezTo>
                      <a:pt x="193" y="1441"/>
                      <a:pt x="0" y="1242"/>
                      <a:pt x="0" y="1242"/>
                    </a:cubicBezTo>
                    <a:lnTo>
                      <a:pt x="293" y="1"/>
                    </a:lnTo>
                    <a:lnTo>
                      <a:pt x="1341" y="10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43"/>
              <p:cNvSpPr/>
              <p:nvPr/>
            </p:nvSpPr>
            <p:spPr>
              <a:xfrm>
                <a:off x="1549863" y="2489236"/>
                <a:ext cx="31484" cy="37172"/>
              </a:xfrm>
              <a:custGeom>
                <a:rect b="b" l="l" r="r" t="t"/>
                <a:pathLst>
                  <a:path extrusionOk="0" h="464" w="393">
                    <a:moveTo>
                      <a:pt x="0" y="1"/>
                    </a:moveTo>
                    <a:cubicBezTo>
                      <a:pt x="0" y="1"/>
                      <a:pt x="369" y="247"/>
                      <a:pt x="393" y="293"/>
                    </a:cubicBezTo>
                    <a:cubicBezTo>
                      <a:pt x="393" y="364"/>
                      <a:pt x="246" y="463"/>
                      <a:pt x="246" y="4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43"/>
              <p:cNvSpPr/>
              <p:nvPr/>
            </p:nvSpPr>
            <p:spPr>
              <a:xfrm>
                <a:off x="1104198" y="2416414"/>
                <a:ext cx="447589" cy="461368"/>
              </a:xfrm>
              <a:custGeom>
                <a:rect b="b" l="l" r="r" t="t"/>
                <a:pathLst>
                  <a:path extrusionOk="0" h="5759" w="5587">
                    <a:moveTo>
                      <a:pt x="4885" y="0"/>
                    </a:moveTo>
                    <a:cubicBezTo>
                      <a:pt x="4763" y="0"/>
                      <a:pt x="4643" y="27"/>
                      <a:pt x="4539" y="78"/>
                    </a:cubicBezTo>
                    <a:cubicBezTo>
                      <a:pt x="4529" y="83"/>
                      <a:pt x="4517" y="85"/>
                      <a:pt x="4503" y="85"/>
                    </a:cubicBezTo>
                    <a:cubicBezTo>
                      <a:pt x="4446" y="85"/>
                      <a:pt x="4360" y="55"/>
                      <a:pt x="4322" y="55"/>
                    </a:cubicBezTo>
                    <a:cubicBezTo>
                      <a:pt x="4246" y="55"/>
                      <a:pt x="4176" y="78"/>
                      <a:pt x="4100" y="78"/>
                    </a:cubicBezTo>
                    <a:cubicBezTo>
                      <a:pt x="3713" y="154"/>
                      <a:pt x="3391" y="494"/>
                      <a:pt x="3198" y="834"/>
                    </a:cubicBezTo>
                    <a:cubicBezTo>
                      <a:pt x="3075" y="1080"/>
                      <a:pt x="2981" y="1325"/>
                      <a:pt x="2735" y="1472"/>
                    </a:cubicBezTo>
                    <a:cubicBezTo>
                      <a:pt x="2249" y="1788"/>
                      <a:pt x="1564" y="1665"/>
                      <a:pt x="1002" y="1858"/>
                    </a:cubicBezTo>
                    <a:cubicBezTo>
                      <a:pt x="440" y="2057"/>
                      <a:pt x="1" y="2643"/>
                      <a:pt x="147" y="3275"/>
                    </a:cubicBezTo>
                    <a:cubicBezTo>
                      <a:pt x="200" y="3468"/>
                      <a:pt x="294" y="3667"/>
                      <a:pt x="370" y="3861"/>
                    </a:cubicBezTo>
                    <a:cubicBezTo>
                      <a:pt x="516" y="4276"/>
                      <a:pt x="440" y="4786"/>
                      <a:pt x="686" y="5155"/>
                    </a:cubicBezTo>
                    <a:cubicBezTo>
                      <a:pt x="756" y="5254"/>
                      <a:pt x="856" y="5324"/>
                      <a:pt x="955" y="5401"/>
                    </a:cubicBezTo>
                    <a:cubicBezTo>
                      <a:pt x="1247" y="5639"/>
                      <a:pt x="1622" y="5759"/>
                      <a:pt x="2004" y="5759"/>
                    </a:cubicBezTo>
                    <a:cubicBezTo>
                      <a:pt x="2166" y="5759"/>
                      <a:pt x="2330" y="5737"/>
                      <a:pt x="2489" y="5693"/>
                    </a:cubicBezTo>
                    <a:cubicBezTo>
                      <a:pt x="3005" y="5547"/>
                      <a:pt x="3444" y="5155"/>
                      <a:pt x="3637" y="4669"/>
                    </a:cubicBezTo>
                    <a:cubicBezTo>
                      <a:pt x="3883" y="4083"/>
                      <a:pt x="3807" y="3422"/>
                      <a:pt x="4152" y="2883"/>
                    </a:cubicBezTo>
                    <a:cubicBezTo>
                      <a:pt x="4299" y="2666"/>
                      <a:pt x="4515" y="2473"/>
                      <a:pt x="4685" y="2227"/>
                    </a:cubicBezTo>
                    <a:cubicBezTo>
                      <a:pt x="4831" y="2005"/>
                      <a:pt x="4908" y="1595"/>
                      <a:pt x="4908" y="1325"/>
                    </a:cubicBezTo>
                    <a:cubicBezTo>
                      <a:pt x="4931" y="1273"/>
                      <a:pt x="4808" y="763"/>
                      <a:pt x="4831" y="763"/>
                    </a:cubicBezTo>
                    <a:cubicBezTo>
                      <a:pt x="5101" y="763"/>
                      <a:pt x="5440" y="594"/>
                      <a:pt x="5587" y="447"/>
                    </a:cubicBezTo>
                    <a:cubicBezTo>
                      <a:pt x="5452" y="141"/>
                      <a:pt x="5164" y="0"/>
                      <a:pt x="48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43"/>
              <p:cNvSpPr/>
              <p:nvPr/>
            </p:nvSpPr>
            <p:spPr>
              <a:xfrm>
                <a:off x="1460218" y="2525848"/>
                <a:ext cx="48869" cy="41979"/>
              </a:xfrm>
              <a:custGeom>
                <a:rect b="b" l="l" r="r" t="t"/>
                <a:pathLst>
                  <a:path extrusionOk="0" h="524" w="610">
                    <a:moveTo>
                      <a:pt x="269" y="0"/>
                    </a:moveTo>
                    <a:cubicBezTo>
                      <a:pt x="219" y="0"/>
                      <a:pt x="162" y="18"/>
                      <a:pt x="118" y="82"/>
                    </a:cubicBezTo>
                    <a:cubicBezTo>
                      <a:pt x="1" y="276"/>
                      <a:pt x="317" y="522"/>
                      <a:pt x="464" y="522"/>
                    </a:cubicBezTo>
                    <a:cubicBezTo>
                      <a:pt x="473" y="523"/>
                      <a:pt x="482" y="524"/>
                      <a:pt x="490" y="524"/>
                    </a:cubicBezTo>
                    <a:cubicBezTo>
                      <a:pt x="610" y="524"/>
                      <a:pt x="610" y="375"/>
                      <a:pt x="610" y="375"/>
                    </a:cubicBezTo>
                    <a:lnTo>
                      <a:pt x="387" y="30"/>
                    </a:lnTo>
                    <a:cubicBezTo>
                      <a:pt x="387" y="30"/>
                      <a:pt x="334" y="0"/>
                      <a:pt x="2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43"/>
              <p:cNvSpPr/>
              <p:nvPr/>
            </p:nvSpPr>
            <p:spPr>
              <a:xfrm>
                <a:off x="1847241" y="2629994"/>
                <a:ext cx="80" cy="80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C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43"/>
              <p:cNvSpPr/>
              <p:nvPr/>
            </p:nvSpPr>
            <p:spPr>
              <a:xfrm>
                <a:off x="1847241" y="2631836"/>
                <a:ext cx="1923" cy="80"/>
              </a:xfrm>
              <a:custGeom>
                <a:rect b="b" l="l" r="r" t="t"/>
                <a:pathLst>
                  <a:path extrusionOk="0" h="1" w="24">
                    <a:moveTo>
                      <a:pt x="1" y="1"/>
                    </a:move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FDC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43"/>
              <p:cNvSpPr/>
              <p:nvPr/>
            </p:nvSpPr>
            <p:spPr>
              <a:xfrm>
                <a:off x="1849084" y="2631836"/>
                <a:ext cx="80" cy="80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C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43"/>
              <p:cNvSpPr/>
              <p:nvPr/>
            </p:nvSpPr>
            <p:spPr>
              <a:xfrm>
                <a:off x="1849084" y="2633759"/>
                <a:ext cx="80" cy="80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C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43"/>
              <p:cNvSpPr/>
              <p:nvPr/>
            </p:nvSpPr>
            <p:spPr>
              <a:xfrm>
                <a:off x="1851006" y="2633759"/>
                <a:ext cx="80" cy="1923"/>
              </a:xfrm>
              <a:custGeom>
                <a:rect b="b" l="l" r="r" t="t"/>
                <a:pathLst>
                  <a:path extrusionOk="0" h="24" w="1">
                    <a:moveTo>
                      <a:pt x="0" y="0"/>
                    </a:move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DC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43"/>
              <p:cNvSpPr/>
              <p:nvPr/>
            </p:nvSpPr>
            <p:spPr>
              <a:xfrm>
                <a:off x="1851006" y="2635602"/>
                <a:ext cx="1923" cy="2403"/>
              </a:xfrm>
              <a:custGeom>
                <a:rect b="b" l="l" r="r" t="t"/>
                <a:pathLst>
                  <a:path extrusionOk="0" h="30" w="24">
                    <a:moveTo>
                      <a:pt x="0" y="1"/>
                    </a:move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FFDC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43"/>
              <p:cNvSpPr/>
              <p:nvPr/>
            </p:nvSpPr>
            <p:spPr>
              <a:xfrm>
                <a:off x="7838369" y="3770132"/>
                <a:ext cx="19788" cy="11777"/>
              </a:xfrm>
              <a:custGeom>
                <a:rect b="b" l="l" r="r" t="t"/>
                <a:pathLst>
                  <a:path extrusionOk="0" h="147" w="247">
                    <a:moveTo>
                      <a:pt x="247" y="0"/>
                    </a:moveTo>
                    <a:cubicBezTo>
                      <a:pt x="147" y="24"/>
                      <a:pt x="77" y="24"/>
                      <a:pt x="1" y="47"/>
                    </a:cubicBezTo>
                    <a:lnTo>
                      <a:pt x="1" y="147"/>
                    </a:lnTo>
                    <a:cubicBezTo>
                      <a:pt x="77" y="123"/>
                      <a:pt x="170" y="123"/>
                      <a:pt x="247" y="100"/>
                    </a:cubicBez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A9C6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43"/>
              <p:cNvSpPr/>
              <p:nvPr/>
            </p:nvSpPr>
            <p:spPr>
              <a:xfrm>
                <a:off x="7644650" y="1188819"/>
                <a:ext cx="711639" cy="711639"/>
              </a:xfrm>
              <a:custGeom>
                <a:rect b="b" l="l" r="r" t="t"/>
                <a:pathLst>
                  <a:path extrusionOk="0" h="8883" w="8883">
                    <a:moveTo>
                      <a:pt x="4425" y="2786"/>
                    </a:moveTo>
                    <a:cubicBezTo>
                      <a:pt x="3711" y="2786"/>
                      <a:pt x="3053" y="3262"/>
                      <a:pt x="2852" y="3982"/>
                    </a:cubicBezTo>
                    <a:cubicBezTo>
                      <a:pt x="2588" y="4860"/>
                      <a:pt x="3097" y="5785"/>
                      <a:pt x="3976" y="6031"/>
                    </a:cubicBezTo>
                    <a:cubicBezTo>
                      <a:pt x="4133" y="6078"/>
                      <a:pt x="4291" y="6100"/>
                      <a:pt x="4447" y="6100"/>
                    </a:cubicBezTo>
                    <a:cubicBezTo>
                      <a:pt x="5163" y="6100"/>
                      <a:pt x="5823" y="5628"/>
                      <a:pt x="6025" y="4907"/>
                    </a:cubicBezTo>
                    <a:cubicBezTo>
                      <a:pt x="6294" y="4028"/>
                      <a:pt x="5779" y="3103"/>
                      <a:pt x="4901" y="2857"/>
                    </a:cubicBezTo>
                    <a:cubicBezTo>
                      <a:pt x="4742" y="2809"/>
                      <a:pt x="4582" y="2786"/>
                      <a:pt x="4425" y="2786"/>
                    </a:cubicBezTo>
                    <a:close/>
                    <a:moveTo>
                      <a:pt x="4421" y="2197"/>
                    </a:moveTo>
                    <a:cubicBezTo>
                      <a:pt x="4637" y="2197"/>
                      <a:pt x="4857" y="2229"/>
                      <a:pt x="5077" y="2295"/>
                    </a:cubicBezTo>
                    <a:cubicBezTo>
                      <a:pt x="6271" y="2635"/>
                      <a:pt x="6950" y="3882"/>
                      <a:pt x="6611" y="5076"/>
                    </a:cubicBezTo>
                    <a:cubicBezTo>
                      <a:pt x="6310" y="6064"/>
                      <a:pt x="5406" y="6703"/>
                      <a:pt x="4427" y="6703"/>
                    </a:cubicBezTo>
                    <a:cubicBezTo>
                      <a:pt x="4221" y="6703"/>
                      <a:pt x="4013" y="6675"/>
                      <a:pt x="3806" y="6616"/>
                    </a:cubicBezTo>
                    <a:cubicBezTo>
                      <a:pt x="2611" y="6248"/>
                      <a:pt x="1926" y="5006"/>
                      <a:pt x="2295" y="3806"/>
                    </a:cubicBezTo>
                    <a:cubicBezTo>
                      <a:pt x="2573" y="2830"/>
                      <a:pt x="3453" y="2197"/>
                      <a:pt x="4421" y="2197"/>
                    </a:cubicBezTo>
                    <a:close/>
                    <a:moveTo>
                      <a:pt x="4661" y="0"/>
                    </a:moveTo>
                    <a:lnTo>
                      <a:pt x="4514" y="931"/>
                    </a:lnTo>
                    <a:cubicBezTo>
                      <a:pt x="4198" y="931"/>
                      <a:pt x="3905" y="954"/>
                      <a:pt x="3583" y="1025"/>
                    </a:cubicBezTo>
                    <a:lnTo>
                      <a:pt x="3267" y="146"/>
                    </a:lnTo>
                    <a:cubicBezTo>
                      <a:pt x="2588" y="346"/>
                      <a:pt x="1973" y="685"/>
                      <a:pt x="1440" y="1148"/>
                    </a:cubicBezTo>
                    <a:lnTo>
                      <a:pt x="2026" y="1903"/>
                    </a:lnTo>
                    <a:cubicBezTo>
                      <a:pt x="1803" y="2126"/>
                      <a:pt x="1587" y="2371"/>
                      <a:pt x="1440" y="2635"/>
                    </a:cubicBezTo>
                    <a:lnTo>
                      <a:pt x="562" y="2248"/>
                    </a:lnTo>
                    <a:cubicBezTo>
                      <a:pt x="392" y="2541"/>
                      <a:pt x="269" y="2857"/>
                      <a:pt x="170" y="3197"/>
                    </a:cubicBezTo>
                    <a:cubicBezTo>
                      <a:pt x="70" y="3542"/>
                      <a:pt x="0" y="3882"/>
                      <a:pt x="0" y="4222"/>
                    </a:cubicBezTo>
                    <a:lnTo>
                      <a:pt x="925" y="4368"/>
                    </a:lnTo>
                    <a:cubicBezTo>
                      <a:pt x="925" y="4684"/>
                      <a:pt x="949" y="4977"/>
                      <a:pt x="1025" y="5299"/>
                    </a:cubicBezTo>
                    <a:lnTo>
                      <a:pt x="146" y="5615"/>
                    </a:lnTo>
                    <a:cubicBezTo>
                      <a:pt x="340" y="6294"/>
                      <a:pt x="685" y="6933"/>
                      <a:pt x="1148" y="7442"/>
                    </a:cubicBezTo>
                    <a:lnTo>
                      <a:pt x="1903" y="6856"/>
                    </a:lnTo>
                    <a:cubicBezTo>
                      <a:pt x="2120" y="7102"/>
                      <a:pt x="2366" y="7296"/>
                      <a:pt x="2635" y="7442"/>
                    </a:cubicBezTo>
                    <a:lnTo>
                      <a:pt x="2243" y="8320"/>
                    </a:lnTo>
                    <a:cubicBezTo>
                      <a:pt x="2535" y="8490"/>
                      <a:pt x="2852" y="8613"/>
                      <a:pt x="3197" y="8713"/>
                    </a:cubicBezTo>
                    <a:cubicBezTo>
                      <a:pt x="3537" y="8835"/>
                      <a:pt x="3876" y="8882"/>
                      <a:pt x="4222" y="8882"/>
                    </a:cubicBezTo>
                    <a:lnTo>
                      <a:pt x="4368" y="7957"/>
                    </a:lnTo>
                    <a:cubicBezTo>
                      <a:pt x="4684" y="7957"/>
                      <a:pt x="4977" y="7934"/>
                      <a:pt x="5293" y="7858"/>
                    </a:cubicBezTo>
                    <a:lnTo>
                      <a:pt x="5609" y="8736"/>
                    </a:lnTo>
                    <a:cubicBezTo>
                      <a:pt x="6294" y="8566"/>
                      <a:pt x="6927" y="8227"/>
                      <a:pt x="7442" y="7735"/>
                    </a:cubicBezTo>
                    <a:lnTo>
                      <a:pt x="6856" y="6979"/>
                    </a:lnTo>
                    <a:cubicBezTo>
                      <a:pt x="7097" y="6763"/>
                      <a:pt x="7296" y="6517"/>
                      <a:pt x="7442" y="6248"/>
                    </a:cubicBezTo>
                    <a:lnTo>
                      <a:pt x="8320" y="6640"/>
                    </a:lnTo>
                    <a:cubicBezTo>
                      <a:pt x="8490" y="6347"/>
                      <a:pt x="8613" y="6031"/>
                      <a:pt x="8707" y="5685"/>
                    </a:cubicBezTo>
                    <a:cubicBezTo>
                      <a:pt x="8806" y="5346"/>
                      <a:pt x="8882" y="5006"/>
                      <a:pt x="8882" y="4661"/>
                    </a:cubicBezTo>
                    <a:lnTo>
                      <a:pt x="7951" y="4514"/>
                    </a:lnTo>
                    <a:cubicBezTo>
                      <a:pt x="7951" y="4222"/>
                      <a:pt x="7928" y="3905"/>
                      <a:pt x="7858" y="3589"/>
                    </a:cubicBezTo>
                    <a:lnTo>
                      <a:pt x="8736" y="3273"/>
                    </a:lnTo>
                    <a:cubicBezTo>
                      <a:pt x="8560" y="2588"/>
                      <a:pt x="8197" y="1979"/>
                      <a:pt x="7735" y="1440"/>
                    </a:cubicBezTo>
                    <a:lnTo>
                      <a:pt x="6979" y="2026"/>
                    </a:lnTo>
                    <a:cubicBezTo>
                      <a:pt x="6757" y="1809"/>
                      <a:pt x="6511" y="1587"/>
                      <a:pt x="6248" y="1440"/>
                    </a:cubicBezTo>
                    <a:lnTo>
                      <a:pt x="6634" y="562"/>
                    </a:lnTo>
                    <a:cubicBezTo>
                      <a:pt x="6341" y="392"/>
                      <a:pt x="6025" y="269"/>
                      <a:pt x="5685" y="176"/>
                    </a:cubicBezTo>
                    <a:cubicBezTo>
                      <a:pt x="5340" y="76"/>
                      <a:pt x="5000" y="0"/>
                      <a:pt x="4661" y="0"/>
                    </a:cubicBezTo>
                    <a:close/>
                  </a:path>
                </a:pathLst>
              </a:custGeom>
              <a:solidFill>
                <a:srgbClr val="E4EC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43"/>
              <p:cNvSpPr/>
              <p:nvPr/>
            </p:nvSpPr>
            <p:spPr>
              <a:xfrm>
                <a:off x="8303359" y="1940758"/>
                <a:ext cx="351854" cy="351854"/>
              </a:xfrm>
              <a:custGeom>
                <a:rect b="b" l="l" r="r" t="t"/>
                <a:pathLst>
                  <a:path extrusionOk="0" h="4392" w="4392">
                    <a:moveTo>
                      <a:pt x="2176" y="1249"/>
                    </a:moveTo>
                    <a:cubicBezTo>
                      <a:pt x="2578" y="1249"/>
                      <a:pt x="2955" y="1502"/>
                      <a:pt x="3074" y="1904"/>
                    </a:cubicBezTo>
                    <a:cubicBezTo>
                      <a:pt x="3244" y="2390"/>
                      <a:pt x="2981" y="2899"/>
                      <a:pt x="2489" y="3075"/>
                    </a:cubicBezTo>
                    <a:cubicBezTo>
                      <a:pt x="2390" y="3109"/>
                      <a:pt x="2289" y="3126"/>
                      <a:pt x="2189" y="3126"/>
                    </a:cubicBezTo>
                    <a:cubicBezTo>
                      <a:pt x="1800" y="3126"/>
                      <a:pt x="1434" y="2876"/>
                      <a:pt x="1318" y="2489"/>
                    </a:cubicBezTo>
                    <a:cubicBezTo>
                      <a:pt x="1148" y="1997"/>
                      <a:pt x="1417" y="1464"/>
                      <a:pt x="1903" y="1289"/>
                    </a:cubicBezTo>
                    <a:cubicBezTo>
                      <a:pt x="1994" y="1262"/>
                      <a:pt x="2086" y="1249"/>
                      <a:pt x="2176" y="1249"/>
                    </a:cubicBezTo>
                    <a:close/>
                    <a:moveTo>
                      <a:pt x="2003" y="1"/>
                    </a:moveTo>
                    <a:cubicBezTo>
                      <a:pt x="1833" y="24"/>
                      <a:pt x="1663" y="48"/>
                      <a:pt x="1488" y="94"/>
                    </a:cubicBezTo>
                    <a:cubicBezTo>
                      <a:pt x="1341" y="147"/>
                      <a:pt x="1171" y="241"/>
                      <a:pt x="1025" y="317"/>
                    </a:cubicBezTo>
                    <a:lnTo>
                      <a:pt x="1248" y="733"/>
                    </a:lnTo>
                    <a:cubicBezTo>
                      <a:pt x="1125" y="826"/>
                      <a:pt x="1002" y="926"/>
                      <a:pt x="902" y="1049"/>
                    </a:cubicBezTo>
                    <a:lnTo>
                      <a:pt x="516" y="779"/>
                    </a:lnTo>
                    <a:cubicBezTo>
                      <a:pt x="293" y="1049"/>
                      <a:pt x="123" y="1341"/>
                      <a:pt x="53" y="1681"/>
                    </a:cubicBezTo>
                    <a:lnTo>
                      <a:pt x="492" y="1827"/>
                    </a:lnTo>
                    <a:cubicBezTo>
                      <a:pt x="463" y="1974"/>
                      <a:pt x="463" y="2144"/>
                      <a:pt x="463" y="2290"/>
                    </a:cubicBezTo>
                    <a:lnTo>
                      <a:pt x="0" y="2390"/>
                    </a:lnTo>
                    <a:cubicBezTo>
                      <a:pt x="24" y="2536"/>
                      <a:pt x="53" y="2706"/>
                      <a:pt x="100" y="2876"/>
                    </a:cubicBezTo>
                    <a:cubicBezTo>
                      <a:pt x="170" y="3045"/>
                      <a:pt x="246" y="3192"/>
                      <a:pt x="317" y="3338"/>
                    </a:cubicBezTo>
                    <a:lnTo>
                      <a:pt x="732" y="3145"/>
                    </a:lnTo>
                    <a:cubicBezTo>
                      <a:pt x="832" y="3268"/>
                      <a:pt x="931" y="3391"/>
                      <a:pt x="1049" y="3484"/>
                    </a:cubicBezTo>
                    <a:lnTo>
                      <a:pt x="785" y="3877"/>
                    </a:lnTo>
                    <a:cubicBezTo>
                      <a:pt x="1049" y="4099"/>
                      <a:pt x="1371" y="4246"/>
                      <a:pt x="1687" y="4339"/>
                    </a:cubicBezTo>
                    <a:lnTo>
                      <a:pt x="1833" y="3877"/>
                    </a:lnTo>
                    <a:cubicBezTo>
                      <a:pt x="2003" y="3924"/>
                      <a:pt x="2149" y="3924"/>
                      <a:pt x="2296" y="3924"/>
                    </a:cubicBezTo>
                    <a:lnTo>
                      <a:pt x="2395" y="4392"/>
                    </a:lnTo>
                    <a:cubicBezTo>
                      <a:pt x="2565" y="4363"/>
                      <a:pt x="2735" y="4339"/>
                      <a:pt x="2881" y="4269"/>
                    </a:cubicBezTo>
                    <a:cubicBezTo>
                      <a:pt x="3051" y="4216"/>
                      <a:pt x="3221" y="4146"/>
                      <a:pt x="3344" y="4047"/>
                    </a:cubicBezTo>
                    <a:lnTo>
                      <a:pt x="3151" y="3631"/>
                    </a:lnTo>
                    <a:cubicBezTo>
                      <a:pt x="3273" y="3561"/>
                      <a:pt x="3391" y="3438"/>
                      <a:pt x="3490" y="3338"/>
                    </a:cubicBezTo>
                    <a:lnTo>
                      <a:pt x="3882" y="3607"/>
                    </a:lnTo>
                    <a:cubicBezTo>
                      <a:pt x="4099" y="3338"/>
                      <a:pt x="4245" y="3022"/>
                      <a:pt x="4345" y="2682"/>
                    </a:cubicBezTo>
                    <a:lnTo>
                      <a:pt x="3882" y="2536"/>
                    </a:lnTo>
                    <a:cubicBezTo>
                      <a:pt x="3929" y="2390"/>
                      <a:pt x="3929" y="2243"/>
                      <a:pt x="3929" y="2073"/>
                    </a:cubicBezTo>
                    <a:lnTo>
                      <a:pt x="4392" y="1997"/>
                    </a:lnTo>
                    <a:cubicBezTo>
                      <a:pt x="4368" y="1827"/>
                      <a:pt x="4345" y="1658"/>
                      <a:pt x="4269" y="1488"/>
                    </a:cubicBezTo>
                    <a:cubicBezTo>
                      <a:pt x="4222" y="1318"/>
                      <a:pt x="4152" y="1172"/>
                      <a:pt x="4052" y="1025"/>
                    </a:cubicBezTo>
                    <a:lnTo>
                      <a:pt x="3637" y="1242"/>
                    </a:lnTo>
                    <a:cubicBezTo>
                      <a:pt x="3566" y="1096"/>
                      <a:pt x="3467" y="996"/>
                      <a:pt x="3344" y="879"/>
                    </a:cubicBezTo>
                    <a:lnTo>
                      <a:pt x="3613" y="510"/>
                    </a:lnTo>
                    <a:cubicBezTo>
                      <a:pt x="3344" y="293"/>
                      <a:pt x="3028" y="118"/>
                      <a:pt x="2688" y="48"/>
                    </a:cubicBezTo>
                    <a:lnTo>
                      <a:pt x="2542" y="487"/>
                    </a:lnTo>
                    <a:cubicBezTo>
                      <a:pt x="2438" y="470"/>
                      <a:pt x="2335" y="454"/>
                      <a:pt x="2221" y="454"/>
                    </a:cubicBezTo>
                    <a:cubicBezTo>
                      <a:pt x="2174" y="454"/>
                      <a:pt x="2125" y="456"/>
                      <a:pt x="2073" y="463"/>
                    </a:cubicBezTo>
                    <a:lnTo>
                      <a:pt x="2003" y="1"/>
                    </a:lnTo>
                    <a:close/>
                  </a:path>
                </a:pathLst>
              </a:custGeom>
              <a:solidFill>
                <a:srgbClr val="E4EC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43"/>
              <p:cNvSpPr/>
              <p:nvPr/>
            </p:nvSpPr>
            <p:spPr>
              <a:xfrm>
                <a:off x="6970488" y="3423118"/>
                <a:ext cx="485161" cy="1125420"/>
              </a:xfrm>
              <a:custGeom>
                <a:rect b="b" l="l" r="r" t="t"/>
                <a:pathLst>
                  <a:path extrusionOk="0" h="14048" w="6056">
                    <a:moveTo>
                      <a:pt x="2084" y="0"/>
                    </a:moveTo>
                    <a:cubicBezTo>
                      <a:pt x="1836" y="0"/>
                      <a:pt x="1580" y="74"/>
                      <a:pt x="1318" y="236"/>
                    </a:cubicBezTo>
                    <a:cubicBezTo>
                      <a:pt x="1" y="1020"/>
                      <a:pt x="903" y="3632"/>
                      <a:pt x="1248" y="4773"/>
                    </a:cubicBezTo>
                    <a:cubicBezTo>
                      <a:pt x="1687" y="6266"/>
                      <a:pt x="2343" y="7677"/>
                      <a:pt x="2905" y="9141"/>
                    </a:cubicBezTo>
                    <a:cubicBezTo>
                      <a:pt x="3537" y="10775"/>
                      <a:pt x="4176" y="12414"/>
                      <a:pt x="4808" y="14048"/>
                    </a:cubicBezTo>
                    <a:lnTo>
                      <a:pt x="6026" y="14048"/>
                    </a:lnTo>
                    <a:cubicBezTo>
                      <a:pt x="6002" y="11460"/>
                      <a:pt x="6055" y="8848"/>
                      <a:pt x="5733" y="6266"/>
                    </a:cubicBezTo>
                    <a:cubicBezTo>
                      <a:pt x="5520" y="4532"/>
                      <a:pt x="4036" y="0"/>
                      <a:pt x="2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43"/>
              <p:cNvSpPr/>
              <p:nvPr/>
            </p:nvSpPr>
            <p:spPr>
              <a:xfrm>
                <a:off x="6804495" y="3759350"/>
                <a:ext cx="564793" cy="789188"/>
              </a:xfrm>
              <a:custGeom>
                <a:rect b="b" l="l" r="r" t="t"/>
                <a:pathLst>
                  <a:path extrusionOk="0" h="9851" w="7050">
                    <a:moveTo>
                      <a:pt x="1686" y="0"/>
                    </a:moveTo>
                    <a:cubicBezTo>
                      <a:pt x="1436" y="0"/>
                      <a:pt x="1175" y="62"/>
                      <a:pt x="955" y="190"/>
                    </a:cubicBezTo>
                    <a:cubicBezTo>
                      <a:pt x="486" y="483"/>
                      <a:pt x="316" y="992"/>
                      <a:pt x="269" y="1455"/>
                    </a:cubicBezTo>
                    <a:cubicBezTo>
                      <a:pt x="0" y="3504"/>
                      <a:pt x="1686" y="5483"/>
                      <a:pt x="3074" y="7310"/>
                    </a:cubicBezTo>
                    <a:cubicBezTo>
                      <a:pt x="3683" y="8118"/>
                      <a:pt x="5024" y="9851"/>
                      <a:pt x="5024" y="9851"/>
                    </a:cubicBezTo>
                    <a:lnTo>
                      <a:pt x="7050" y="9851"/>
                    </a:lnTo>
                    <a:cubicBezTo>
                      <a:pt x="7050" y="9851"/>
                      <a:pt x="5516" y="4189"/>
                      <a:pt x="4538" y="2555"/>
                    </a:cubicBezTo>
                    <a:cubicBezTo>
                      <a:pt x="4052" y="1724"/>
                      <a:pt x="3051" y="114"/>
                      <a:pt x="1926" y="20"/>
                    </a:cubicBezTo>
                    <a:cubicBezTo>
                      <a:pt x="1849" y="7"/>
                      <a:pt x="1768" y="0"/>
                      <a:pt x="16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43"/>
              <p:cNvSpPr/>
              <p:nvPr/>
            </p:nvSpPr>
            <p:spPr>
              <a:xfrm>
                <a:off x="7121100" y="3530148"/>
                <a:ext cx="273504" cy="1018390"/>
              </a:xfrm>
              <a:custGeom>
                <a:rect b="b" l="l" r="r" t="t"/>
                <a:pathLst>
                  <a:path extrusionOk="0" h="12712" w="3414">
                    <a:moveTo>
                      <a:pt x="100" y="0"/>
                    </a:moveTo>
                    <a:lnTo>
                      <a:pt x="0" y="47"/>
                    </a:lnTo>
                    <a:cubicBezTo>
                      <a:pt x="832" y="1733"/>
                      <a:pt x="1634" y="4122"/>
                      <a:pt x="2272" y="6464"/>
                    </a:cubicBezTo>
                    <a:cubicBezTo>
                      <a:pt x="2881" y="8830"/>
                      <a:pt x="3297" y="11148"/>
                      <a:pt x="3320" y="12712"/>
                    </a:cubicBezTo>
                    <a:lnTo>
                      <a:pt x="3414" y="12712"/>
                    </a:lnTo>
                    <a:cubicBezTo>
                      <a:pt x="3391" y="11148"/>
                      <a:pt x="2975" y="8806"/>
                      <a:pt x="2342" y="6441"/>
                    </a:cubicBezTo>
                    <a:cubicBezTo>
                      <a:pt x="1733" y="4076"/>
                      <a:pt x="925" y="1681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43"/>
              <p:cNvSpPr/>
              <p:nvPr/>
            </p:nvSpPr>
            <p:spPr>
              <a:xfrm>
                <a:off x="6913769" y="3838822"/>
                <a:ext cx="361708" cy="711639"/>
              </a:xfrm>
              <a:custGeom>
                <a:rect b="b" l="l" r="r" t="t"/>
                <a:pathLst>
                  <a:path extrusionOk="0" h="8883" w="4515">
                    <a:moveTo>
                      <a:pt x="100" y="0"/>
                    </a:moveTo>
                    <a:lnTo>
                      <a:pt x="0" y="53"/>
                    </a:lnTo>
                    <a:cubicBezTo>
                      <a:pt x="732" y="1464"/>
                      <a:pt x="1856" y="3659"/>
                      <a:pt x="2758" y="5516"/>
                    </a:cubicBezTo>
                    <a:cubicBezTo>
                      <a:pt x="3221" y="6441"/>
                      <a:pt x="3636" y="7295"/>
                      <a:pt x="3953" y="7904"/>
                    </a:cubicBezTo>
                    <a:cubicBezTo>
                      <a:pt x="4099" y="8197"/>
                      <a:pt x="4222" y="8443"/>
                      <a:pt x="4298" y="8613"/>
                    </a:cubicBezTo>
                    <a:cubicBezTo>
                      <a:pt x="4392" y="8783"/>
                      <a:pt x="4444" y="8882"/>
                      <a:pt x="4444" y="8882"/>
                    </a:cubicBezTo>
                    <a:lnTo>
                      <a:pt x="4515" y="8835"/>
                    </a:lnTo>
                    <a:cubicBezTo>
                      <a:pt x="4515" y="8835"/>
                      <a:pt x="1564" y="2805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43"/>
              <p:cNvSpPr/>
              <p:nvPr/>
            </p:nvSpPr>
            <p:spPr>
              <a:xfrm>
                <a:off x="7797591" y="3498551"/>
                <a:ext cx="285281" cy="1055482"/>
              </a:xfrm>
              <a:custGeom>
                <a:rect b="b" l="l" r="r" t="t"/>
                <a:pathLst>
                  <a:path extrusionOk="0" h="13175" w="3561">
                    <a:moveTo>
                      <a:pt x="3490" y="0"/>
                    </a:moveTo>
                    <a:cubicBezTo>
                      <a:pt x="2290" y="2658"/>
                      <a:pt x="656" y="8391"/>
                      <a:pt x="0" y="13151"/>
                    </a:cubicBezTo>
                    <a:lnTo>
                      <a:pt x="94" y="13174"/>
                    </a:lnTo>
                    <a:cubicBezTo>
                      <a:pt x="756" y="8443"/>
                      <a:pt x="2389" y="2682"/>
                      <a:pt x="3560" y="24"/>
                    </a:cubicBezTo>
                    <a:lnTo>
                      <a:pt x="34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43"/>
              <p:cNvSpPr/>
              <p:nvPr/>
            </p:nvSpPr>
            <p:spPr>
              <a:xfrm>
                <a:off x="7541370" y="3708238"/>
                <a:ext cx="574727" cy="840300"/>
              </a:xfrm>
              <a:custGeom>
                <a:rect b="b" l="l" r="r" t="t"/>
                <a:pathLst>
                  <a:path extrusionOk="0" h="10489" w="7174">
                    <a:moveTo>
                      <a:pt x="5919" y="1"/>
                    </a:moveTo>
                    <a:cubicBezTo>
                      <a:pt x="5645" y="1"/>
                      <a:pt x="5359" y="95"/>
                      <a:pt x="5100" y="219"/>
                    </a:cubicBezTo>
                    <a:cubicBezTo>
                      <a:pt x="3344" y="1021"/>
                      <a:pt x="1658" y="3878"/>
                      <a:pt x="1172" y="5752"/>
                    </a:cubicBezTo>
                    <a:cubicBezTo>
                      <a:pt x="686" y="7462"/>
                      <a:pt x="1" y="10489"/>
                      <a:pt x="1" y="10489"/>
                    </a:cubicBezTo>
                    <a:lnTo>
                      <a:pt x="1681" y="10489"/>
                    </a:lnTo>
                    <a:cubicBezTo>
                      <a:pt x="2805" y="9072"/>
                      <a:pt x="4222" y="6660"/>
                      <a:pt x="5194" y="5143"/>
                    </a:cubicBezTo>
                    <a:cubicBezTo>
                      <a:pt x="5709" y="4364"/>
                      <a:pt x="7173" y="1607"/>
                      <a:pt x="6880" y="752"/>
                    </a:cubicBezTo>
                    <a:cubicBezTo>
                      <a:pt x="6781" y="482"/>
                      <a:pt x="6611" y="242"/>
                      <a:pt x="6394" y="119"/>
                    </a:cubicBezTo>
                    <a:cubicBezTo>
                      <a:pt x="6246" y="35"/>
                      <a:pt x="6085" y="1"/>
                      <a:pt x="5919" y="1"/>
                    </a:cubicBezTo>
                    <a:close/>
                  </a:path>
                </a:pathLst>
              </a:custGeom>
              <a:solidFill>
                <a:srgbClr val="D7E3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43"/>
              <p:cNvSpPr/>
              <p:nvPr/>
            </p:nvSpPr>
            <p:spPr>
              <a:xfrm>
                <a:off x="7570451" y="3770325"/>
                <a:ext cx="459766" cy="780136"/>
              </a:xfrm>
              <a:custGeom>
                <a:rect b="b" l="l" r="r" t="t"/>
                <a:pathLst>
                  <a:path extrusionOk="0" h="9738" w="5739">
                    <a:moveTo>
                      <a:pt x="5663" y="0"/>
                    </a:moveTo>
                    <a:cubicBezTo>
                      <a:pt x="4614" y="931"/>
                      <a:pt x="3397" y="2811"/>
                      <a:pt x="2343" y="4737"/>
                    </a:cubicBezTo>
                    <a:cubicBezTo>
                      <a:pt x="1295" y="6663"/>
                      <a:pt x="393" y="8636"/>
                      <a:pt x="1" y="9690"/>
                    </a:cubicBezTo>
                    <a:lnTo>
                      <a:pt x="100" y="9737"/>
                    </a:lnTo>
                    <a:cubicBezTo>
                      <a:pt x="492" y="8689"/>
                      <a:pt x="1394" y="6710"/>
                      <a:pt x="2442" y="4784"/>
                    </a:cubicBezTo>
                    <a:cubicBezTo>
                      <a:pt x="3490" y="2857"/>
                      <a:pt x="4685" y="978"/>
                      <a:pt x="5739" y="76"/>
                    </a:cubicBezTo>
                    <a:lnTo>
                      <a:pt x="56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43"/>
              <p:cNvSpPr/>
              <p:nvPr/>
            </p:nvSpPr>
            <p:spPr>
              <a:xfrm>
                <a:off x="7725330" y="2720818"/>
                <a:ext cx="42780" cy="64330"/>
              </a:xfrm>
              <a:custGeom>
                <a:rect b="b" l="l" r="r" t="t"/>
                <a:pathLst>
                  <a:path extrusionOk="0" h="803" w="534">
                    <a:moveTo>
                      <a:pt x="317" y="0"/>
                    </a:moveTo>
                    <a:cubicBezTo>
                      <a:pt x="147" y="0"/>
                      <a:pt x="1" y="170"/>
                      <a:pt x="1" y="387"/>
                    </a:cubicBezTo>
                    <a:cubicBezTo>
                      <a:pt x="1" y="633"/>
                      <a:pt x="147" y="803"/>
                      <a:pt x="317" y="803"/>
                    </a:cubicBezTo>
                    <a:lnTo>
                      <a:pt x="533" y="803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B2C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43"/>
              <p:cNvSpPr/>
              <p:nvPr/>
            </p:nvSpPr>
            <p:spPr>
              <a:xfrm>
                <a:off x="7742714" y="2720818"/>
                <a:ext cx="48869" cy="64330"/>
              </a:xfrm>
              <a:custGeom>
                <a:rect b="b" l="l" r="r" t="t"/>
                <a:pathLst>
                  <a:path extrusionOk="0" h="803" w="610">
                    <a:moveTo>
                      <a:pt x="316" y="0"/>
                    </a:moveTo>
                    <a:cubicBezTo>
                      <a:pt x="147" y="0"/>
                      <a:pt x="0" y="170"/>
                      <a:pt x="0" y="387"/>
                    </a:cubicBezTo>
                    <a:cubicBezTo>
                      <a:pt x="0" y="633"/>
                      <a:pt x="147" y="803"/>
                      <a:pt x="316" y="803"/>
                    </a:cubicBezTo>
                    <a:cubicBezTo>
                      <a:pt x="486" y="803"/>
                      <a:pt x="609" y="633"/>
                      <a:pt x="609" y="387"/>
                    </a:cubicBezTo>
                    <a:cubicBezTo>
                      <a:pt x="609" y="170"/>
                      <a:pt x="486" y="0"/>
                      <a:pt x="316" y="0"/>
                    </a:cubicBezTo>
                    <a:close/>
                  </a:path>
                </a:pathLst>
              </a:custGeom>
              <a:solidFill>
                <a:srgbClr val="D7E3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43"/>
              <p:cNvSpPr/>
              <p:nvPr/>
            </p:nvSpPr>
            <p:spPr>
              <a:xfrm>
                <a:off x="6615051" y="2646709"/>
                <a:ext cx="1923" cy="2003"/>
              </a:xfrm>
              <a:custGeom>
                <a:rect b="b" l="l" r="r" t="t"/>
                <a:pathLst>
                  <a:path extrusionOk="0" h="25" w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24" y="1"/>
                    </a:move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E4CC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43"/>
              <p:cNvSpPr/>
              <p:nvPr/>
            </p:nvSpPr>
            <p:spPr>
              <a:xfrm>
                <a:off x="6613128" y="2648631"/>
                <a:ext cx="2003" cy="1923"/>
              </a:xfrm>
              <a:custGeom>
                <a:rect b="b" l="l" r="r" t="t"/>
                <a:pathLst>
                  <a:path extrusionOk="0" h="24" w="25">
                    <a:moveTo>
                      <a:pt x="24" y="0"/>
                    </a:moveTo>
                    <a:cubicBezTo>
                      <a:pt x="24" y="24"/>
                      <a:pt x="1" y="24"/>
                      <a:pt x="1" y="24"/>
                    </a:cubicBezTo>
                    <a:cubicBezTo>
                      <a:pt x="1" y="24"/>
                      <a:pt x="24" y="24"/>
                      <a:pt x="24" y="0"/>
                    </a:cubicBezTo>
                    <a:close/>
                  </a:path>
                </a:pathLst>
              </a:custGeom>
              <a:solidFill>
                <a:srgbClr val="E4CC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43"/>
              <p:cNvSpPr/>
              <p:nvPr/>
            </p:nvSpPr>
            <p:spPr>
              <a:xfrm>
                <a:off x="6613128" y="2650474"/>
                <a:ext cx="80" cy="80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4CC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43"/>
              <p:cNvSpPr/>
              <p:nvPr/>
            </p:nvSpPr>
            <p:spPr>
              <a:xfrm>
                <a:off x="6611286" y="2652397"/>
                <a:ext cx="1923" cy="80"/>
              </a:xfrm>
              <a:custGeom>
                <a:rect b="b" l="l" r="r" t="t"/>
                <a:pathLst>
                  <a:path extrusionOk="0" h="1" w="24">
                    <a:moveTo>
                      <a:pt x="24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4CC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43"/>
              <p:cNvSpPr/>
              <p:nvPr/>
            </p:nvSpPr>
            <p:spPr>
              <a:xfrm>
                <a:off x="6611286" y="2652397"/>
                <a:ext cx="80" cy="1923"/>
              </a:xfrm>
              <a:custGeom>
                <a:rect b="b" l="l" r="r" t="t"/>
                <a:pathLst>
                  <a:path extrusionOk="0" h="24" w="1">
                    <a:moveTo>
                      <a:pt x="1" y="0"/>
                    </a:move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E4CC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43"/>
              <p:cNvSpPr/>
              <p:nvPr/>
            </p:nvSpPr>
            <p:spPr>
              <a:xfrm>
                <a:off x="6608962" y="2654239"/>
                <a:ext cx="2403" cy="2403"/>
              </a:xfrm>
              <a:custGeom>
                <a:rect b="b" l="l" r="r" t="t"/>
                <a:pathLst>
                  <a:path extrusionOk="0" h="30" w="30">
                    <a:moveTo>
                      <a:pt x="30" y="1"/>
                    </a:move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4CC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43"/>
              <p:cNvSpPr/>
              <p:nvPr/>
            </p:nvSpPr>
            <p:spPr>
              <a:xfrm>
                <a:off x="8055554" y="3330635"/>
                <a:ext cx="124895" cy="175927"/>
              </a:xfrm>
              <a:custGeom>
                <a:rect b="b" l="l" r="r" t="t"/>
                <a:pathLst>
                  <a:path extrusionOk="0" h="2196" w="1559">
                    <a:moveTo>
                      <a:pt x="387" y="0"/>
                    </a:moveTo>
                    <a:cubicBezTo>
                      <a:pt x="340" y="410"/>
                      <a:pt x="1" y="1581"/>
                      <a:pt x="71" y="1634"/>
                    </a:cubicBezTo>
                    <a:cubicBezTo>
                      <a:pt x="77" y="1639"/>
                      <a:pt x="83" y="1641"/>
                      <a:pt x="89" y="1641"/>
                    </a:cubicBezTo>
                    <a:cubicBezTo>
                      <a:pt x="158" y="1641"/>
                      <a:pt x="255" y="1332"/>
                      <a:pt x="304" y="1332"/>
                    </a:cubicBezTo>
                    <a:cubicBezTo>
                      <a:pt x="309" y="1332"/>
                      <a:pt x="313" y="1335"/>
                      <a:pt x="317" y="1341"/>
                    </a:cubicBezTo>
                    <a:cubicBezTo>
                      <a:pt x="364" y="1388"/>
                      <a:pt x="217" y="2020"/>
                      <a:pt x="293" y="2073"/>
                    </a:cubicBezTo>
                    <a:cubicBezTo>
                      <a:pt x="296" y="2073"/>
                      <a:pt x="298" y="2073"/>
                      <a:pt x="300" y="2073"/>
                    </a:cubicBezTo>
                    <a:cubicBezTo>
                      <a:pt x="420" y="2073"/>
                      <a:pt x="533" y="1435"/>
                      <a:pt x="533" y="1435"/>
                    </a:cubicBezTo>
                    <a:lnTo>
                      <a:pt x="533" y="1435"/>
                    </a:lnTo>
                    <a:cubicBezTo>
                      <a:pt x="533" y="1435"/>
                      <a:pt x="440" y="2166"/>
                      <a:pt x="563" y="2196"/>
                    </a:cubicBezTo>
                    <a:cubicBezTo>
                      <a:pt x="633" y="2196"/>
                      <a:pt x="733" y="1634"/>
                      <a:pt x="779" y="1411"/>
                    </a:cubicBezTo>
                    <a:lnTo>
                      <a:pt x="779" y="1411"/>
                    </a:lnTo>
                    <a:cubicBezTo>
                      <a:pt x="756" y="1657"/>
                      <a:pt x="733" y="2049"/>
                      <a:pt x="803" y="2049"/>
                    </a:cubicBezTo>
                    <a:cubicBezTo>
                      <a:pt x="879" y="2049"/>
                      <a:pt x="949" y="1657"/>
                      <a:pt x="1025" y="1364"/>
                    </a:cubicBezTo>
                    <a:lnTo>
                      <a:pt x="1025" y="1364"/>
                    </a:lnTo>
                    <a:cubicBezTo>
                      <a:pt x="1002" y="1558"/>
                      <a:pt x="973" y="1903"/>
                      <a:pt x="1049" y="1903"/>
                    </a:cubicBezTo>
                    <a:cubicBezTo>
                      <a:pt x="1050" y="1903"/>
                      <a:pt x="1050" y="1903"/>
                      <a:pt x="1051" y="1903"/>
                    </a:cubicBezTo>
                    <a:cubicBezTo>
                      <a:pt x="1125" y="1903"/>
                      <a:pt x="1367" y="985"/>
                      <a:pt x="1558" y="117"/>
                    </a:cubicBezTo>
                    <a:lnTo>
                      <a:pt x="3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43"/>
              <p:cNvSpPr/>
              <p:nvPr/>
            </p:nvSpPr>
            <p:spPr>
              <a:xfrm>
                <a:off x="8041935" y="2870949"/>
                <a:ext cx="234650" cy="547409"/>
              </a:xfrm>
              <a:custGeom>
                <a:rect b="b" l="l" r="r" t="t"/>
                <a:pathLst>
                  <a:path extrusionOk="0" h="6833" w="2929">
                    <a:moveTo>
                      <a:pt x="1927" y="0"/>
                    </a:moveTo>
                    <a:lnTo>
                      <a:pt x="1" y="492"/>
                    </a:lnTo>
                    <a:lnTo>
                      <a:pt x="1096" y="3027"/>
                    </a:lnTo>
                    <a:cubicBezTo>
                      <a:pt x="1096" y="3027"/>
                      <a:pt x="317" y="6247"/>
                      <a:pt x="317" y="6394"/>
                    </a:cubicBezTo>
                    <a:cubicBezTo>
                      <a:pt x="317" y="6517"/>
                      <a:pt x="1412" y="6833"/>
                      <a:pt x="1412" y="6833"/>
                    </a:cubicBezTo>
                    <a:cubicBezTo>
                      <a:pt x="1412" y="6833"/>
                      <a:pt x="2928" y="3759"/>
                      <a:pt x="2682" y="1932"/>
                    </a:cubicBezTo>
                    <a:cubicBezTo>
                      <a:pt x="2583" y="1200"/>
                      <a:pt x="1927" y="0"/>
                      <a:pt x="19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43"/>
              <p:cNvSpPr/>
              <p:nvPr/>
            </p:nvSpPr>
            <p:spPr>
              <a:xfrm>
                <a:off x="7821064" y="2554265"/>
                <a:ext cx="122973" cy="131304"/>
              </a:xfrm>
              <a:custGeom>
                <a:rect b="b" l="l" r="r" t="t"/>
                <a:pathLst>
                  <a:path extrusionOk="0" h="1639" w="1535">
                    <a:moveTo>
                      <a:pt x="1388" y="1"/>
                    </a:moveTo>
                    <a:lnTo>
                      <a:pt x="94" y="370"/>
                    </a:lnTo>
                    <a:lnTo>
                      <a:pt x="0" y="1271"/>
                    </a:lnTo>
                    <a:cubicBezTo>
                      <a:pt x="253" y="1549"/>
                      <a:pt x="520" y="1638"/>
                      <a:pt x="760" y="1638"/>
                    </a:cubicBezTo>
                    <a:cubicBezTo>
                      <a:pt x="1192" y="1638"/>
                      <a:pt x="1534" y="1348"/>
                      <a:pt x="1534" y="1348"/>
                    </a:cubicBezTo>
                    <a:lnTo>
                      <a:pt x="13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43"/>
              <p:cNvSpPr/>
              <p:nvPr/>
            </p:nvSpPr>
            <p:spPr>
              <a:xfrm>
                <a:off x="7769872" y="2444991"/>
                <a:ext cx="172242" cy="158783"/>
              </a:xfrm>
              <a:custGeom>
                <a:rect b="b" l="l" r="r" t="t"/>
                <a:pathLst>
                  <a:path extrusionOk="0" h="1982" w="2150">
                    <a:moveTo>
                      <a:pt x="889" y="1"/>
                    </a:moveTo>
                    <a:cubicBezTo>
                      <a:pt x="883" y="1"/>
                      <a:pt x="879" y="1"/>
                      <a:pt x="879" y="1"/>
                    </a:cubicBezTo>
                    <a:cubicBezTo>
                      <a:pt x="879" y="1"/>
                      <a:pt x="1" y="1219"/>
                      <a:pt x="370" y="1658"/>
                    </a:cubicBezTo>
                    <a:cubicBezTo>
                      <a:pt x="546" y="1884"/>
                      <a:pt x="897" y="1982"/>
                      <a:pt x="1182" y="1982"/>
                    </a:cubicBezTo>
                    <a:cubicBezTo>
                      <a:pt x="1332" y="1982"/>
                      <a:pt x="1464" y="1954"/>
                      <a:pt x="1541" y="1904"/>
                    </a:cubicBezTo>
                    <a:cubicBezTo>
                      <a:pt x="1588" y="1658"/>
                      <a:pt x="2150" y="855"/>
                      <a:pt x="2079" y="662"/>
                    </a:cubicBezTo>
                    <a:cubicBezTo>
                      <a:pt x="1734" y="21"/>
                      <a:pt x="984" y="1"/>
                      <a:pt x="8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43"/>
              <p:cNvSpPr/>
              <p:nvPr/>
            </p:nvSpPr>
            <p:spPr>
              <a:xfrm>
                <a:off x="7805042" y="2417432"/>
                <a:ext cx="168477" cy="179292"/>
              </a:xfrm>
              <a:custGeom>
                <a:rect b="b" l="l" r="r" t="t"/>
                <a:pathLst>
                  <a:path extrusionOk="0" h="2238" w="2103">
                    <a:moveTo>
                      <a:pt x="213" y="1"/>
                    </a:moveTo>
                    <a:cubicBezTo>
                      <a:pt x="161" y="1"/>
                      <a:pt x="119" y="13"/>
                      <a:pt x="101" y="52"/>
                    </a:cubicBezTo>
                    <a:cubicBezTo>
                      <a:pt x="30" y="198"/>
                      <a:pt x="1" y="468"/>
                      <a:pt x="147" y="591"/>
                    </a:cubicBezTo>
                    <a:cubicBezTo>
                      <a:pt x="247" y="661"/>
                      <a:pt x="294" y="684"/>
                      <a:pt x="417" y="714"/>
                    </a:cubicBezTo>
                    <a:cubicBezTo>
                      <a:pt x="563" y="760"/>
                      <a:pt x="733" y="907"/>
                      <a:pt x="663" y="1053"/>
                    </a:cubicBezTo>
                    <a:cubicBezTo>
                      <a:pt x="639" y="1100"/>
                      <a:pt x="586" y="1176"/>
                      <a:pt x="616" y="1223"/>
                    </a:cubicBezTo>
                    <a:cubicBezTo>
                      <a:pt x="639" y="1223"/>
                      <a:pt x="686" y="1246"/>
                      <a:pt x="709" y="1270"/>
                    </a:cubicBezTo>
                    <a:cubicBezTo>
                      <a:pt x="762" y="1299"/>
                      <a:pt x="762" y="1393"/>
                      <a:pt x="733" y="1445"/>
                    </a:cubicBezTo>
                    <a:cubicBezTo>
                      <a:pt x="686" y="1516"/>
                      <a:pt x="709" y="1563"/>
                      <a:pt x="663" y="1639"/>
                    </a:cubicBezTo>
                    <a:cubicBezTo>
                      <a:pt x="563" y="1785"/>
                      <a:pt x="686" y="2031"/>
                      <a:pt x="832" y="2125"/>
                    </a:cubicBezTo>
                    <a:cubicBezTo>
                      <a:pt x="909" y="2172"/>
                      <a:pt x="1100" y="2238"/>
                      <a:pt x="1309" y="2238"/>
                    </a:cubicBezTo>
                    <a:cubicBezTo>
                      <a:pt x="1436" y="2238"/>
                      <a:pt x="1568" y="2214"/>
                      <a:pt x="1687" y="2148"/>
                    </a:cubicBezTo>
                    <a:cubicBezTo>
                      <a:pt x="1957" y="2031"/>
                      <a:pt x="2103" y="1639"/>
                      <a:pt x="2103" y="977"/>
                    </a:cubicBezTo>
                    <a:cubicBezTo>
                      <a:pt x="2103" y="733"/>
                      <a:pt x="1932" y="564"/>
                      <a:pt x="1832" y="564"/>
                    </a:cubicBezTo>
                    <a:cubicBezTo>
                      <a:pt x="1824" y="564"/>
                      <a:pt x="1817" y="565"/>
                      <a:pt x="1810" y="567"/>
                    </a:cubicBezTo>
                    <a:cubicBezTo>
                      <a:pt x="1790" y="161"/>
                      <a:pt x="1457" y="19"/>
                      <a:pt x="796" y="19"/>
                    </a:cubicBezTo>
                    <a:cubicBezTo>
                      <a:pt x="695" y="19"/>
                      <a:pt x="586" y="22"/>
                      <a:pt x="469" y="28"/>
                    </a:cubicBezTo>
                    <a:cubicBezTo>
                      <a:pt x="395" y="28"/>
                      <a:pt x="293" y="1"/>
                      <a:pt x="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43"/>
              <p:cNvSpPr/>
              <p:nvPr/>
            </p:nvSpPr>
            <p:spPr>
              <a:xfrm>
                <a:off x="7836526" y="2507239"/>
                <a:ext cx="45103" cy="48388"/>
              </a:xfrm>
              <a:custGeom>
                <a:rect b="b" l="l" r="r" t="t"/>
                <a:pathLst>
                  <a:path extrusionOk="0" h="604" w="563">
                    <a:moveTo>
                      <a:pt x="349" y="1"/>
                    </a:moveTo>
                    <a:cubicBezTo>
                      <a:pt x="293" y="1"/>
                      <a:pt x="223" y="37"/>
                      <a:pt x="147" y="125"/>
                    </a:cubicBezTo>
                    <a:lnTo>
                      <a:pt x="0" y="494"/>
                    </a:lnTo>
                    <a:cubicBezTo>
                      <a:pt x="14" y="565"/>
                      <a:pt x="61" y="603"/>
                      <a:pt x="131" y="603"/>
                    </a:cubicBezTo>
                    <a:cubicBezTo>
                      <a:pt x="182" y="603"/>
                      <a:pt x="245" y="583"/>
                      <a:pt x="316" y="541"/>
                    </a:cubicBezTo>
                    <a:cubicBezTo>
                      <a:pt x="393" y="494"/>
                      <a:pt x="562" y="201"/>
                      <a:pt x="463" y="78"/>
                    </a:cubicBezTo>
                    <a:cubicBezTo>
                      <a:pt x="440" y="31"/>
                      <a:pt x="401" y="1"/>
                      <a:pt x="3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43"/>
              <p:cNvSpPr/>
              <p:nvPr/>
            </p:nvSpPr>
            <p:spPr>
              <a:xfrm>
                <a:off x="7813053" y="2494501"/>
                <a:ext cx="13539" cy="12978"/>
              </a:xfrm>
              <a:custGeom>
                <a:rect b="b" l="l" r="r" t="t"/>
                <a:pathLst>
                  <a:path extrusionOk="0" h="162" w="169">
                    <a:moveTo>
                      <a:pt x="125" y="1"/>
                    </a:moveTo>
                    <a:cubicBezTo>
                      <a:pt x="118" y="1"/>
                      <a:pt x="110" y="5"/>
                      <a:pt x="100" y="15"/>
                    </a:cubicBezTo>
                    <a:cubicBezTo>
                      <a:pt x="47" y="44"/>
                      <a:pt x="1" y="115"/>
                      <a:pt x="24" y="161"/>
                    </a:cubicBezTo>
                    <a:lnTo>
                      <a:pt x="77" y="161"/>
                    </a:lnTo>
                    <a:cubicBezTo>
                      <a:pt x="157" y="161"/>
                      <a:pt x="168" y="1"/>
                      <a:pt x="125" y="1"/>
                    </a:cubicBezTo>
                    <a:close/>
                  </a:path>
                </a:pathLst>
              </a:custGeom>
              <a:solidFill>
                <a:srgbClr val="2836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43"/>
              <p:cNvSpPr/>
              <p:nvPr/>
            </p:nvSpPr>
            <p:spPr>
              <a:xfrm>
                <a:off x="7821064" y="2478318"/>
                <a:ext cx="17384" cy="15542"/>
              </a:xfrm>
              <a:custGeom>
                <a:rect b="b" l="l" r="r" t="t"/>
                <a:pathLst>
                  <a:path extrusionOk="0" h="194" w="217">
                    <a:moveTo>
                      <a:pt x="23" y="0"/>
                    </a:moveTo>
                    <a:lnTo>
                      <a:pt x="0" y="71"/>
                    </a:lnTo>
                    <a:cubicBezTo>
                      <a:pt x="23" y="100"/>
                      <a:pt x="47" y="100"/>
                      <a:pt x="70" y="123"/>
                    </a:cubicBezTo>
                    <a:cubicBezTo>
                      <a:pt x="123" y="147"/>
                      <a:pt x="146" y="170"/>
                      <a:pt x="146" y="194"/>
                    </a:cubicBezTo>
                    <a:lnTo>
                      <a:pt x="217" y="170"/>
                    </a:lnTo>
                    <a:cubicBezTo>
                      <a:pt x="193" y="123"/>
                      <a:pt x="170" y="100"/>
                      <a:pt x="123" y="71"/>
                    </a:cubicBezTo>
                    <a:cubicBezTo>
                      <a:pt x="94" y="47"/>
                      <a:pt x="47" y="24"/>
                      <a:pt x="23" y="0"/>
                    </a:cubicBezTo>
                    <a:close/>
                  </a:path>
                </a:pathLst>
              </a:custGeom>
              <a:solidFill>
                <a:srgbClr val="2836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43"/>
              <p:cNvSpPr/>
              <p:nvPr/>
            </p:nvSpPr>
            <p:spPr>
              <a:xfrm>
                <a:off x="7795669" y="2538803"/>
                <a:ext cx="25476" cy="24034"/>
              </a:xfrm>
              <a:custGeom>
                <a:rect b="b" l="l" r="r" t="t"/>
                <a:pathLst>
                  <a:path extrusionOk="0" h="300" w="318">
                    <a:moveTo>
                      <a:pt x="118" y="1"/>
                    </a:moveTo>
                    <a:cubicBezTo>
                      <a:pt x="118" y="1"/>
                      <a:pt x="1" y="247"/>
                      <a:pt x="71" y="293"/>
                    </a:cubicBezTo>
                    <a:cubicBezTo>
                      <a:pt x="82" y="298"/>
                      <a:pt x="93" y="299"/>
                      <a:pt x="104" y="299"/>
                    </a:cubicBezTo>
                    <a:cubicBezTo>
                      <a:pt x="215" y="299"/>
                      <a:pt x="317" y="100"/>
                      <a:pt x="317" y="100"/>
                    </a:cubicBezTo>
                    <a:lnTo>
                      <a:pt x="1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43"/>
              <p:cNvSpPr/>
              <p:nvPr/>
            </p:nvSpPr>
            <p:spPr>
              <a:xfrm>
                <a:off x="7578484" y="4540334"/>
                <a:ext cx="254357" cy="11777"/>
              </a:xfrm>
              <a:custGeom>
                <a:rect b="b" l="l" r="r" t="t"/>
                <a:pathLst>
                  <a:path extrusionOk="0" h="147" w="3175">
                    <a:moveTo>
                      <a:pt x="3174" y="0"/>
                    </a:moveTo>
                    <a:lnTo>
                      <a:pt x="1" y="24"/>
                    </a:lnTo>
                    <a:lnTo>
                      <a:pt x="1" y="147"/>
                    </a:lnTo>
                    <a:lnTo>
                      <a:pt x="3174" y="147"/>
                    </a:lnTo>
                    <a:lnTo>
                      <a:pt x="31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43"/>
              <p:cNvSpPr/>
              <p:nvPr/>
            </p:nvSpPr>
            <p:spPr>
              <a:xfrm>
                <a:off x="7578484" y="4446522"/>
                <a:ext cx="254357" cy="95734"/>
              </a:xfrm>
              <a:custGeom>
                <a:rect b="b" l="l" r="r" t="t"/>
                <a:pathLst>
                  <a:path extrusionOk="0" h="1195" w="3175">
                    <a:moveTo>
                      <a:pt x="2735" y="0"/>
                    </a:moveTo>
                    <a:lnTo>
                      <a:pt x="1295" y="94"/>
                    </a:lnTo>
                    <a:cubicBezTo>
                      <a:pt x="1295" y="94"/>
                      <a:pt x="1149" y="293"/>
                      <a:pt x="832" y="463"/>
                    </a:cubicBezTo>
                    <a:cubicBezTo>
                      <a:pt x="77" y="902"/>
                      <a:pt x="1" y="1195"/>
                      <a:pt x="1" y="1195"/>
                    </a:cubicBezTo>
                    <a:lnTo>
                      <a:pt x="3174" y="1171"/>
                    </a:lnTo>
                    <a:cubicBezTo>
                      <a:pt x="3174" y="1171"/>
                      <a:pt x="3174" y="926"/>
                      <a:pt x="3151" y="680"/>
                    </a:cubicBezTo>
                    <a:cubicBezTo>
                      <a:pt x="3098" y="440"/>
                      <a:pt x="3005" y="71"/>
                      <a:pt x="3005" y="71"/>
                    </a:cubicBezTo>
                    <a:lnTo>
                      <a:pt x="27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43"/>
              <p:cNvSpPr/>
              <p:nvPr/>
            </p:nvSpPr>
            <p:spPr>
              <a:xfrm>
                <a:off x="7672295" y="4323149"/>
                <a:ext cx="150692" cy="142680"/>
              </a:xfrm>
              <a:custGeom>
                <a:rect b="b" l="l" r="r" t="t"/>
                <a:pathLst>
                  <a:path extrusionOk="0" h="1781" w="1881">
                    <a:moveTo>
                      <a:pt x="1" y="1"/>
                    </a:moveTo>
                    <a:lnTo>
                      <a:pt x="124" y="1634"/>
                    </a:lnTo>
                    <a:cubicBezTo>
                      <a:pt x="124" y="1634"/>
                      <a:pt x="610" y="1780"/>
                      <a:pt x="1149" y="1780"/>
                    </a:cubicBezTo>
                    <a:cubicBezTo>
                      <a:pt x="1687" y="1780"/>
                      <a:pt x="1834" y="1611"/>
                      <a:pt x="1834" y="1611"/>
                    </a:cubicBezTo>
                    <a:lnTo>
                      <a:pt x="1880" y="41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B1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43"/>
              <p:cNvSpPr/>
              <p:nvPr/>
            </p:nvSpPr>
            <p:spPr>
              <a:xfrm>
                <a:off x="7940192" y="4540334"/>
                <a:ext cx="254277" cy="11777"/>
              </a:xfrm>
              <a:custGeom>
                <a:rect b="b" l="l" r="r" t="t"/>
                <a:pathLst>
                  <a:path extrusionOk="0" h="147" w="3174">
                    <a:moveTo>
                      <a:pt x="3174" y="0"/>
                    </a:moveTo>
                    <a:lnTo>
                      <a:pt x="0" y="24"/>
                    </a:lnTo>
                    <a:lnTo>
                      <a:pt x="0" y="147"/>
                    </a:lnTo>
                    <a:lnTo>
                      <a:pt x="3174" y="147"/>
                    </a:lnTo>
                    <a:lnTo>
                      <a:pt x="31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43"/>
              <p:cNvSpPr/>
              <p:nvPr/>
            </p:nvSpPr>
            <p:spPr>
              <a:xfrm>
                <a:off x="7940192" y="4446522"/>
                <a:ext cx="256200" cy="95734"/>
              </a:xfrm>
              <a:custGeom>
                <a:rect b="b" l="l" r="r" t="t"/>
                <a:pathLst>
                  <a:path extrusionOk="0" h="1195" w="3198">
                    <a:moveTo>
                      <a:pt x="2735" y="0"/>
                    </a:moveTo>
                    <a:lnTo>
                      <a:pt x="1294" y="94"/>
                    </a:lnTo>
                    <a:cubicBezTo>
                      <a:pt x="1294" y="94"/>
                      <a:pt x="1148" y="293"/>
                      <a:pt x="855" y="463"/>
                    </a:cubicBezTo>
                    <a:cubicBezTo>
                      <a:pt x="100" y="902"/>
                      <a:pt x="0" y="1195"/>
                      <a:pt x="0" y="1195"/>
                    </a:cubicBezTo>
                    <a:lnTo>
                      <a:pt x="3174" y="1171"/>
                    </a:lnTo>
                    <a:cubicBezTo>
                      <a:pt x="3174" y="1171"/>
                      <a:pt x="3197" y="926"/>
                      <a:pt x="3144" y="680"/>
                    </a:cubicBezTo>
                    <a:cubicBezTo>
                      <a:pt x="3098" y="440"/>
                      <a:pt x="2998" y="71"/>
                      <a:pt x="2998" y="71"/>
                    </a:cubicBezTo>
                    <a:lnTo>
                      <a:pt x="27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43"/>
              <p:cNvSpPr/>
              <p:nvPr/>
            </p:nvSpPr>
            <p:spPr>
              <a:xfrm>
                <a:off x="8024150" y="4323149"/>
                <a:ext cx="156299" cy="142680"/>
              </a:xfrm>
              <a:custGeom>
                <a:rect b="b" l="l" r="r" t="t"/>
                <a:pathLst>
                  <a:path extrusionOk="0" h="1781" w="1951">
                    <a:moveTo>
                      <a:pt x="0" y="1"/>
                    </a:moveTo>
                    <a:lnTo>
                      <a:pt x="246" y="1634"/>
                    </a:lnTo>
                    <a:cubicBezTo>
                      <a:pt x="246" y="1634"/>
                      <a:pt x="732" y="1780"/>
                      <a:pt x="1271" y="1780"/>
                    </a:cubicBezTo>
                    <a:cubicBezTo>
                      <a:pt x="1804" y="1780"/>
                      <a:pt x="1950" y="1611"/>
                      <a:pt x="1950" y="1611"/>
                    </a:cubicBezTo>
                    <a:lnTo>
                      <a:pt x="1856" y="3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B1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43"/>
              <p:cNvSpPr/>
              <p:nvPr/>
            </p:nvSpPr>
            <p:spPr>
              <a:xfrm>
                <a:off x="7822907" y="3025727"/>
                <a:ext cx="373484" cy="1393156"/>
              </a:xfrm>
              <a:custGeom>
                <a:rect b="b" l="l" r="r" t="t"/>
                <a:pathLst>
                  <a:path extrusionOk="0" h="17390" w="4662">
                    <a:moveTo>
                      <a:pt x="0" y="0"/>
                    </a:moveTo>
                    <a:cubicBezTo>
                      <a:pt x="0" y="1"/>
                      <a:pt x="270" y="4316"/>
                      <a:pt x="656" y="7852"/>
                    </a:cubicBezTo>
                    <a:cubicBezTo>
                      <a:pt x="1025" y="11025"/>
                      <a:pt x="1657" y="17390"/>
                      <a:pt x="1657" y="17390"/>
                    </a:cubicBezTo>
                    <a:lnTo>
                      <a:pt x="4661" y="17390"/>
                    </a:lnTo>
                    <a:cubicBezTo>
                      <a:pt x="4661" y="17390"/>
                      <a:pt x="4146" y="11488"/>
                      <a:pt x="3953" y="7073"/>
                    </a:cubicBezTo>
                    <a:cubicBezTo>
                      <a:pt x="4345" y="5094"/>
                      <a:pt x="3853" y="4070"/>
                      <a:pt x="3853" y="4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43"/>
              <p:cNvSpPr/>
              <p:nvPr/>
            </p:nvSpPr>
            <p:spPr>
              <a:xfrm>
                <a:off x="7912953" y="3654690"/>
                <a:ext cx="84038" cy="764193"/>
              </a:xfrm>
              <a:custGeom>
                <a:rect b="b" l="l" r="r" t="t"/>
                <a:pathLst>
                  <a:path extrusionOk="0" h="9539" w="1049">
                    <a:moveTo>
                      <a:pt x="1" y="1"/>
                    </a:moveTo>
                    <a:cubicBezTo>
                      <a:pt x="170" y="1588"/>
                      <a:pt x="411" y="3977"/>
                      <a:pt x="633" y="5956"/>
                    </a:cubicBezTo>
                    <a:cubicBezTo>
                      <a:pt x="733" y="6957"/>
                      <a:pt x="803" y="7859"/>
                      <a:pt x="879" y="8491"/>
                    </a:cubicBezTo>
                    <a:cubicBezTo>
                      <a:pt x="902" y="8807"/>
                      <a:pt x="926" y="9076"/>
                      <a:pt x="949" y="9246"/>
                    </a:cubicBezTo>
                    <a:cubicBezTo>
                      <a:pt x="973" y="9445"/>
                      <a:pt x="973" y="9539"/>
                      <a:pt x="973" y="9539"/>
                    </a:cubicBezTo>
                    <a:lnTo>
                      <a:pt x="1049" y="9539"/>
                    </a:lnTo>
                    <a:cubicBezTo>
                      <a:pt x="1049" y="9539"/>
                      <a:pt x="440" y="3174"/>
                      <a:pt x="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43"/>
              <p:cNvSpPr/>
              <p:nvPr/>
            </p:nvSpPr>
            <p:spPr>
              <a:xfrm>
                <a:off x="7631518" y="3150462"/>
                <a:ext cx="410496" cy="1268421"/>
              </a:xfrm>
              <a:custGeom>
                <a:rect b="b" l="l" r="r" t="t"/>
                <a:pathLst>
                  <a:path extrusionOk="0" h="15833" w="5124">
                    <a:moveTo>
                      <a:pt x="1804" y="1"/>
                    </a:moveTo>
                    <a:lnTo>
                      <a:pt x="463" y="2712"/>
                    </a:lnTo>
                    <a:cubicBezTo>
                      <a:pt x="463" y="2712"/>
                      <a:pt x="147" y="7343"/>
                      <a:pt x="147" y="9591"/>
                    </a:cubicBezTo>
                    <a:cubicBezTo>
                      <a:pt x="147" y="11810"/>
                      <a:pt x="1" y="15833"/>
                      <a:pt x="1" y="15833"/>
                    </a:cubicBezTo>
                    <a:lnTo>
                      <a:pt x="3045" y="15833"/>
                    </a:lnTo>
                    <a:lnTo>
                      <a:pt x="4193" y="5294"/>
                    </a:lnTo>
                    <a:cubicBezTo>
                      <a:pt x="5124" y="4199"/>
                      <a:pt x="5048" y="1757"/>
                      <a:pt x="4831" y="832"/>
                    </a:cubicBezTo>
                    <a:lnTo>
                      <a:pt x="18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43"/>
              <p:cNvSpPr/>
              <p:nvPr/>
            </p:nvSpPr>
            <p:spPr>
              <a:xfrm>
                <a:off x="7914876" y="3418278"/>
                <a:ext cx="117285" cy="621673"/>
              </a:xfrm>
              <a:custGeom>
                <a:rect b="b" l="l" r="r" t="t"/>
                <a:pathLst>
                  <a:path extrusionOk="0" h="7760" w="1464">
                    <a:moveTo>
                      <a:pt x="1388" y="1"/>
                    </a:moveTo>
                    <a:lnTo>
                      <a:pt x="1388" y="48"/>
                    </a:lnTo>
                    <a:cubicBezTo>
                      <a:pt x="1388" y="270"/>
                      <a:pt x="1294" y="1195"/>
                      <a:pt x="632" y="1927"/>
                    </a:cubicBezTo>
                    <a:lnTo>
                      <a:pt x="609" y="1951"/>
                    </a:lnTo>
                    <a:lnTo>
                      <a:pt x="0" y="7736"/>
                    </a:lnTo>
                    <a:lnTo>
                      <a:pt x="70" y="7759"/>
                    </a:lnTo>
                    <a:lnTo>
                      <a:pt x="679" y="1980"/>
                    </a:lnTo>
                    <a:cubicBezTo>
                      <a:pt x="1464" y="1102"/>
                      <a:pt x="1464" y="1"/>
                      <a:pt x="14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43"/>
              <p:cNvSpPr/>
              <p:nvPr/>
            </p:nvSpPr>
            <p:spPr>
              <a:xfrm>
                <a:off x="7658756" y="3330635"/>
                <a:ext cx="64330" cy="1088248"/>
              </a:xfrm>
              <a:custGeom>
                <a:rect b="b" l="l" r="r" t="t"/>
                <a:pathLst>
                  <a:path extrusionOk="0" h="13584" w="803">
                    <a:moveTo>
                      <a:pt x="732" y="0"/>
                    </a:moveTo>
                    <a:lnTo>
                      <a:pt x="0" y="13584"/>
                    </a:lnTo>
                    <a:lnTo>
                      <a:pt x="70" y="13584"/>
                    </a:lnTo>
                    <a:lnTo>
                      <a:pt x="8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43"/>
              <p:cNvSpPr/>
              <p:nvPr/>
            </p:nvSpPr>
            <p:spPr>
              <a:xfrm>
                <a:off x="7879627" y="3426289"/>
                <a:ext cx="119288" cy="7611"/>
              </a:xfrm>
              <a:custGeom>
                <a:rect b="b" l="l" r="r" t="t"/>
                <a:pathLst>
                  <a:path extrusionOk="0" h="95" w="1489">
                    <a:moveTo>
                      <a:pt x="1" y="1"/>
                    </a:moveTo>
                    <a:lnTo>
                      <a:pt x="1" y="71"/>
                    </a:lnTo>
                    <a:lnTo>
                      <a:pt x="1488" y="94"/>
                    </a:lnTo>
                    <a:lnTo>
                      <a:pt x="1488" y="2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43"/>
              <p:cNvSpPr/>
              <p:nvPr/>
            </p:nvSpPr>
            <p:spPr>
              <a:xfrm>
                <a:off x="8084634" y="3420201"/>
                <a:ext cx="45103" cy="8011"/>
              </a:xfrm>
              <a:custGeom>
                <a:rect b="b" l="l" r="r" t="t"/>
                <a:pathLst>
                  <a:path extrusionOk="0" h="100" w="563">
                    <a:moveTo>
                      <a:pt x="563" y="0"/>
                    </a:moveTo>
                    <a:lnTo>
                      <a:pt x="1" y="24"/>
                    </a:lnTo>
                    <a:lnTo>
                      <a:pt x="1" y="100"/>
                    </a:lnTo>
                    <a:lnTo>
                      <a:pt x="563" y="77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43"/>
              <p:cNvSpPr/>
              <p:nvPr/>
            </p:nvSpPr>
            <p:spPr>
              <a:xfrm>
                <a:off x="7256271" y="2610664"/>
                <a:ext cx="205088" cy="278151"/>
              </a:xfrm>
              <a:custGeom>
                <a:rect b="b" l="l" r="r" t="t"/>
                <a:pathLst>
                  <a:path extrusionOk="0" h="3472" w="2560">
                    <a:moveTo>
                      <a:pt x="235" y="1"/>
                    </a:moveTo>
                    <a:cubicBezTo>
                      <a:pt x="228" y="1"/>
                      <a:pt x="222" y="2"/>
                      <a:pt x="217" y="5"/>
                    </a:cubicBezTo>
                    <a:cubicBezTo>
                      <a:pt x="94" y="69"/>
                      <a:pt x="523" y="649"/>
                      <a:pt x="661" y="830"/>
                    </a:cubicBezTo>
                    <a:lnTo>
                      <a:pt x="661" y="830"/>
                    </a:lnTo>
                    <a:cubicBezTo>
                      <a:pt x="603" y="758"/>
                      <a:pt x="492" y="640"/>
                      <a:pt x="404" y="640"/>
                    </a:cubicBezTo>
                    <a:cubicBezTo>
                      <a:pt x="380" y="640"/>
                      <a:pt x="359" y="648"/>
                      <a:pt x="340" y="667"/>
                    </a:cubicBezTo>
                    <a:cubicBezTo>
                      <a:pt x="240" y="737"/>
                      <a:pt x="293" y="907"/>
                      <a:pt x="463" y="1176"/>
                    </a:cubicBezTo>
                    <a:cubicBezTo>
                      <a:pt x="404" y="1089"/>
                      <a:pt x="336" y="1046"/>
                      <a:pt x="276" y="1046"/>
                    </a:cubicBezTo>
                    <a:cubicBezTo>
                      <a:pt x="236" y="1046"/>
                      <a:pt x="199" y="1066"/>
                      <a:pt x="170" y="1106"/>
                    </a:cubicBezTo>
                    <a:cubicBezTo>
                      <a:pt x="71" y="1176"/>
                      <a:pt x="170" y="1323"/>
                      <a:pt x="264" y="1493"/>
                    </a:cubicBezTo>
                    <a:cubicBezTo>
                      <a:pt x="205" y="1434"/>
                      <a:pt x="144" y="1382"/>
                      <a:pt x="95" y="1382"/>
                    </a:cubicBezTo>
                    <a:cubicBezTo>
                      <a:pt x="66" y="1382"/>
                      <a:pt x="41" y="1400"/>
                      <a:pt x="24" y="1446"/>
                    </a:cubicBezTo>
                    <a:cubicBezTo>
                      <a:pt x="0" y="1569"/>
                      <a:pt x="340" y="2301"/>
                      <a:pt x="1119" y="3472"/>
                    </a:cubicBezTo>
                    <a:lnTo>
                      <a:pt x="2559" y="2371"/>
                    </a:lnTo>
                    <a:cubicBezTo>
                      <a:pt x="2146" y="1911"/>
                      <a:pt x="1063" y="151"/>
                      <a:pt x="928" y="151"/>
                    </a:cubicBezTo>
                    <a:cubicBezTo>
                      <a:pt x="927" y="151"/>
                      <a:pt x="926" y="152"/>
                      <a:pt x="926" y="152"/>
                    </a:cubicBezTo>
                    <a:cubicBezTo>
                      <a:pt x="803" y="204"/>
                      <a:pt x="1119" y="737"/>
                      <a:pt x="1025" y="737"/>
                    </a:cubicBezTo>
                    <a:cubicBezTo>
                      <a:pt x="930" y="737"/>
                      <a:pt x="388" y="1"/>
                      <a:pt x="2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43"/>
              <p:cNvSpPr/>
              <p:nvPr/>
            </p:nvSpPr>
            <p:spPr>
              <a:xfrm>
                <a:off x="7643215" y="2648076"/>
                <a:ext cx="511839" cy="735112"/>
              </a:xfrm>
              <a:custGeom>
                <a:rect b="b" l="l" r="r" t="t"/>
                <a:pathLst>
                  <a:path extrusionOk="0" h="9176" w="6389">
                    <a:moveTo>
                      <a:pt x="2220" y="1"/>
                    </a:moveTo>
                    <a:cubicBezTo>
                      <a:pt x="2220" y="1"/>
                      <a:pt x="487" y="147"/>
                      <a:pt x="241" y="2343"/>
                    </a:cubicBezTo>
                    <a:cubicBezTo>
                      <a:pt x="95" y="3567"/>
                      <a:pt x="1" y="9129"/>
                      <a:pt x="1" y="9129"/>
                    </a:cubicBezTo>
                    <a:lnTo>
                      <a:pt x="6389" y="9176"/>
                    </a:lnTo>
                    <a:cubicBezTo>
                      <a:pt x="6389" y="9176"/>
                      <a:pt x="6243" y="3005"/>
                      <a:pt x="6002" y="2103"/>
                    </a:cubicBezTo>
                    <a:cubicBezTo>
                      <a:pt x="5487" y="124"/>
                      <a:pt x="3731" y="54"/>
                      <a:pt x="3731" y="54"/>
                    </a:cubicBezTo>
                    <a:cubicBezTo>
                      <a:pt x="3731" y="54"/>
                      <a:pt x="3660" y="200"/>
                      <a:pt x="2975" y="200"/>
                    </a:cubicBezTo>
                    <a:cubicBezTo>
                      <a:pt x="2314" y="200"/>
                      <a:pt x="2220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43"/>
              <p:cNvSpPr/>
              <p:nvPr/>
            </p:nvSpPr>
            <p:spPr>
              <a:xfrm>
                <a:off x="7942034" y="2652322"/>
                <a:ext cx="269819" cy="281515"/>
              </a:xfrm>
              <a:custGeom>
                <a:rect b="b" l="l" r="r" t="t"/>
                <a:pathLst>
                  <a:path extrusionOk="0" h="3514" w="3368">
                    <a:moveTo>
                      <a:pt x="1" y="1"/>
                    </a:moveTo>
                    <a:lnTo>
                      <a:pt x="2050" y="3514"/>
                    </a:lnTo>
                    <a:lnTo>
                      <a:pt x="3367" y="2852"/>
                    </a:lnTo>
                    <a:cubicBezTo>
                      <a:pt x="3367" y="2852"/>
                      <a:pt x="2073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43"/>
              <p:cNvSpPr/>
              <p:nvPr/>
            </p:nvSpPr>
            <p:spPr>
              <a:xfrm>
                <a:off x="7293283" y="2726426"/>
                <a:ext cx="429804" cy="385341"/>
              </a:xfrm>
              <a:custGeom>
                <a:rect b="b" l="l" r="r" t="t"/>
                <a:pathLst>
                  <a:path extrusionOk="0" h="4810" w="5365">
                    <a:moveTo>
                      <a:pt x="1365" y="1"/>
                    </a:moveTo>
                    <a:lnTo>
                      <a:pt x="1" y="902"/>
                    </a:lnTo>
                    <a:cubicBezTo>
                      <a:pt x="1" y="902"/>
                      <a:pt x="2092" y="4810"/>
                      <a:pt x="3300" y="4810"/>
                    </a:cubicBezTo>
                    <a:cubicBezTo>
                      <a:pt x="3315" y="4810"/>
                      <a:pt x="3330" y="4809"/>
                      <a:pt x="3344" y="4808"/>
                    </a:cubicBezTo>
                    <a:cubicBezTo>
                      <a:pt x="4246" y="4708"/>
                      <a:pt x="5364" y="3121"/>
                      <a:pt x="5364" y="3121"/>
                    </a:cubicBezTo>
                    <a:lnTo>
                      <a:pt x="3830" y="1394"/>
                    </a:lnTo>
                    <a:lnTo>
                      <a:pt x="3221" y="2319"/>
                    </a:lnTo>
                    <a:lnTo>
                      <a:pt x="136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43"/>
              <p:cNvSpPr/>
              <p:nvPr/>
            </p:nvSpPr>
            <p:spPr>
              <a:xfrm>
                <a:off x="7572876" y="2648076"/>
                <a:ext cx="263730" cy="342561"/>
              </a:xfrm>
              <a:custGeom>
                <a:rect b="b" l="l" r="r" t="t"/>
                <a:pathLst>
                  <a:path extrusionOk="0" h="4276" w="3292">
                    <a:moveTo>
                      <a:pt x="3098" y="1"/>
                    </a:moveTo>
                    <a:cubicBezTo>
                      <a:pt x="1318" y="100"/>
                      <a:pt x="1" y="2782"/>
                      <a:pt x="1" y="2782"/>
                    </a:cubicBezTo>
                    <a:lnTo>
                      <a:pt x="2097" y="4275"/>
                    </a:lnTo>
                    <a:lnTo>
                      <a:pt x="3291" y="2735"/>
                    </a:lnTo>
                    <a:lnTo>
                      <a:pt x="30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43"/>
              <p:cNvSpPr/>
              <p:nvPr/>
            </p:nvSpPr>
            <p:spPr>
              <a:xfrm>
                <a:off x="7732861" y="2878880"/>
                <a:ext cx="86361" cy="109354"/>
              </a:xfrm>
              <a:custGeom>
                <a:rect b="b" l="l" r="r" t="t"/>
                <a:pathLst>
                  <a:path extrusionOk="0" h="1365" w="1078">
                    <a:moveTo>
                      <a:pt x="1025" y="1"/>
                    </a:moveTo>
                    <a:lnTo>
                      <a:pt x="0" y="1318"/>
                    </a:lnTo>
                    <a:lnTo>
                      <a:pt x="53" y="1365"/>
                    </a:lnTo>
                    <a:lnTo>
                      <a:pt x="1078" y="47"/>
                    </a:ln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43"/>
              <p:cNvSpPr/>
              <p:nvPr/>
            </p:nvSpPr>
            <p:spPr>
              <a:xfrm>
                <a:off x="8104342" y="2791157"/>
                <a:ext cx="37172" cy="126738"/>
              </a:xfrm>
              <a:custGeom>
                <a:rect b="b" l="l" r="r" t="t"/>
                <a:pathLst>
                  <a:path extrusionOk="0" h="1582" w="464">
                    <a:moveTo>
                      <a:pt x="71" y="1"/>
                    </a:moveTo>
                    <a:lnTo>
                      <a:pt x="1" y="24"/>
                    </a:lnTo>
                    <a:lnTo>
                      <a:pt x="1" y="71"/>
                    </a:lnTo>
                    <a:cubicBezTo>
                      <a:pt x="71" y="217"/>
                      <a:pt x="293" y="850"/>
                      <a:pt x="393" y="1582"/>
                    </a:cubicBezTo>
                    <a:lnTo>
                      <a:pt x="463" y="1558"/>
                    </a:lnTo>
                    <a:cubicBezTo>
                      <a:pt x="340" y="733"/>
                      <a:pt x="71" y="1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43"/>
              <p:cNvSpPr/>
              <p:nvPr/>
            </p:nvSpPr>
            <p:spPr>
              <a:xfrm>
                <a:off x="7791503" y="2503633"/>
                <a:ext cx="23473" cy="29642"/>
              </a:xfrm>
              <a:custGeom>
                <a:rect b="b" l="l" r="r" t="t"/>
                <a:pathLst>
                  <a:path extrusionOk="0" h="370" w="293">
                    <a:moveTo>
                      <a:pt x="293" y="1"/>
                    </a:moveTo>
                    <a:cubicBezTo>
                      <a:pt x="293" y="1"/>
                      <a:pt x="0" y="147"/>
                      <a:pt x="0" y="194"/>
                    </a:cubicBezTo>
                    <a:cubicBezTo>
                      <a:pt x="24" y="246"/>
                      <a:pt x="123" y="369"/>
                      <a:pt x="123" y="369"/>
                    </a:cubicBezTo>
                    <a:lnTo>
                      <a:pt x="2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43"/>
              <p:cNvSpPr/>
              <p:nvPr/>
            </p:nvSpPr>
            <p:spPr>
              <a:xfrm>
                <a:off x="7631518" y="4362564"/>
                <a:ext cx="248189" cy="5688"/>
              </a:xfrm>
              <a:custGeom>
                <a:rect b="b" l="l" r="r" t="t"/>
                <a:pathLst>
                  <a:path extrusionOk="0" h="71" w="3098">
                    <a:moveTo>
                      <a:pt x="1" y="0"/>
                    </a:moveTo>
                    <a:lnTo>
                      <a:pt x="1" y="71"/>
                    </a:lnTo>
                    <a:lnTo>
                      <a:pt x="3098" y="71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43"/>
              <p:cNvSpPr/>
              <p:nvPr/>
            </p:nvSpPr>
            <p:spPr>
              <a:xfrm>
                <a:off x="7950045" y="4366329"/>
                <a:ext cx="242100" cy="5688"/>
              </a:xfrm>
              <a:custGeom>
                <a:rect b="b" l="l" r="r" t="t"/>
                <a:pathLst>
                  <a:path extrusionOk="0" h="71" w="3022">
                    <a:moveTo>
                      <a:pt x="0" y="0"/>
                    </a:moveTo>
                    <a:lnTo>
                      <a:pt x="0" y="70"/>
                    </a:lnTo>
                    <a:lnTo>
                      <a:pt x="3021" y="70"/>
                    </a:lnTo>
                    <a:lnTo>
                      <a:pt x="30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56" name="Google Shape;1856;p43"/>
          <p:cNvSpPr/>
          <p:nvPr/>
        </p:nvSpPr>
        <p:spPr>
          <a:xfrm>
            <a:off x="0" y="4124600"/>
            <a:ext cx="9144000" cy="10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" name="Google Shape;1857;p43"/>
          <p:cNvSpPr/>
          <p:nvPr/>
        </p:nvSpPr>
        <p:spPr>
          <a:xfrm>
            <a:off x="-2284960" y="2267910"/>
            <a:ext cx="158623" cy="144603"/>
          </a:xfrm>
          <a:custGeom>
            <a:rect b="b" l="l" r="r" t="t"/>
            <a:pathLst>
              <a:path extrusionOk="0" h="1805" w="1980">
                <a:moveTo>
                  <a:pt x="1" y="1"/>
                </a:moveTo>
                <a:lnTo>
                  <a:pt x="1980" y="1804"/>
                </a:lnTo>
                <a:close/>
              </a:path>
            </a:pathLst>
          </a:custGeom>
          <a:solidFill>
            <a:srgbClr val="FFC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43"/>
          <p:cNvSpPr txBox="1"/>
          <p:nvPr>
            <p:ph type="title"/>
          </p:nvPr>
        </p:nvSpPr>
        <p:spPr>
          <a:xfrm>
            <a:off x="0" y="4124600"/>
            <a:ext cx="9144000" cy="21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/>
              <a:t>s</a:t>
            </a:r>
            <a:r>
              <a:rPr lang="ru" sz="4400"/>
              <a:t>tudents.2035.university</a:t>
            </a:r>
            <a:endParaRPr sz="4400"/>
          </a:p>
        </p:txBody>
      </p:sp>
      <p:sp>
        <p:nvSpPr>
          <p:cNvPr id="1859" name="Google Shape;1859;p43"/>
          <p:cNvSpPr txBox="1"/>
          <p:nvPr/>
        </p:nvSpPr>
        <p:spPr>
          <a:xfrm>
            <a:off x="2614650" y="577900"/>
            <a:ext cx="391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EC646E"/>
                </a:solidFill>
                <a:latin typeface="Montserrat"/>
                <a:ea typeface="Montserrat"/>
                <a:cs typeface="Montserrat"/>
                <a:sym typeface="Montserrat"/>
              </a:rPr>
              <a:t>Хотите поучаствовать в интенсиве? </a:t>
            </a:r>
            <a:br>
              <a:rPr b="1" lang="ru" sz="1500">
                <a:solidFill>
                  <a:srgbClr val="EC646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1500">
                <a:solidFill>
                  <a:srgbClr val="EC646E"/>
                </a:solidFill>
                <a:latin typeface="Montserrat"/>
                <a:ea typeface="Montserrat"/>
                <a:cs typeface="Montserrat"/>
                <a:sym typeface="Montserrat"/>
              </a:rPr>
              <a:t>Переходите на эту страницу!</a:t>
            </a:r>
            <a:endParaRPr b="1" sz="1500">
              <a:solidFill>
                <a:srgbClr val="EC64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0" name="Google Shape;18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654" y="1224396"/>
            <a:ext cx="2694700" cy="26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44"/>
          <p:cNvSpPr txBox="1"/>
          <p:nvPr>
            <p:ph type="ctrTitle"/>
          </p:nvPr>
        </p:nvSpPr>
        <p:spPr>
          <a:xfrm>
            <a:off x="475400" y="973175"/>
            <a:ext cx="8356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Какими были проекты </a:t>
            </a:r>
            <a:r>
              <a:rPr lang="ru" sz="3800">
                <a:solidFill>
                  <a:srgbClr val="7C8BD8"/>
                </a:solidFill>
                <a:latin typeface="Comfortaa"/>
                <a:ea typeface="Comfortaa"/>
                <a:cs typeface="Comfortaa"/>
                <a:sym typeface="Comfortaa"/>
              </a:rPr>
              <a:t>предыдущего</a:t>
            </a:r>
            <a:r>
              <a:rPr lang="ru" sz="38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 интенсива?</a:t>
            </a:r>
            <a:endParaRPr sz="38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0" name="Google Shape;187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250" y="2638125"/>
            <a:ext cx="3656474" cy="230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1" name="Google Shape;187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412" y="634750"/>
            <a:ext cx="3878323" cy="209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2" name="Google Shape;187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5375" y="2223325"/>
            <a:ext cx="1327350" cy="13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3" name="Google Shape;1873;p45"/>
          <p:cNvSpPr txBox="1"/>
          <p:nvPr/>
        </p:nvSpPr>
        <p:spPr>
          <a:xfrm>
            <a:off x="181950" y="355300"/>
            <a:ext cx="5621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C4587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Разработка SMART-базовой станции для сетей беспроводного высокоскоростного радиодоступа пятого поколения</a:t>
            </a:r>
            <a:endParaRPr sz="1500">
              <a:solidFill>
                <a:srgbClr val="1C4587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74" name="Google Shape;1874;p45"/>
          <p:cNvSpPr txBox="1"/>
          <p:nvPr/>
        </p:nvSpPr>
        <p:spPr>
          <a:xfrm>
            <a:off x="5892600" y="249850"/>
            <a:ext cx="3251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Montserrat"/>
                <a:ea typeface="Montserrat"/>
                <a:cs typeface="Montserrat"/>
                <a:sym typeface="Montserrat"/>
              </a:rPr>
              <a:t>Тамбовский ГТУ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5" name="Google Shape;1875;p45"/>
          <p:cNvSpPr txBox="1"/>
          <p:nvPr/>
        </p:nvSpPr>
        <p:spPr>
          <a:xfrm>
            <a:off x="181950" y="1168725"/>
            <a:ext cx="49089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Проблема.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В связи с большим спросом на рынке в России сформировался дефицит оборудования  для сетей 5G. 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Решение.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Студенты разработали прототип SMART–базовой станции для сетей беспроводного высокоскоростного радиодоступа 5-го поколения на основе деталей отечественного производства. Она сможет обеспечить связью одноэтажные и многоэтажные здания, массивы многоэтажных зданий и дороги.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План команды: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перейти к испытанию промышленного прототипа в реальных сетях 5G после заключения договора с индустриальным партнеров в 202-2023 годах.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46"/>
          <p:cNvSpPr txBox="1"/>
          <p:nvPr/>
        </p:nvSpPr>
        <p:spPr>
          <a:xfrm>
            <a:off x="181950" y="744425"/>
            <a:ext cx="47898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Проблема.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У обычного рюкзака нет возможности быстрого доступа к содержимому, также из-за объема с ним трудно передвигаться в транспорте, а неудобная конструкция может стать причиной болей в спине.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Решение.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Команда создала прототип рюкзака из износостойких материалов с системой безопасности и вентиляции, который можно перемещать его в область грудной клетки людям с любой преобладающей рукой, при этом не снимая его со спины.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План команды: запатентовать разработку, собрать средства на производство с помощью платформы краудфандинга и осуществлять продажи через соцсети.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1" name="Google Shape;1881;p46"/>
          <p:cNvSpPr txBox="1"/>
          <p:nvPr/>
        </p:nvSpPr>
        <p:spPr>
          <a:xfrm>
            <a:off x="181950" y="328925"/>
            <a:ext cx="54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51C7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Quick Access Backpack (QAB)</a:t>
            </a:r>
            <a:endParaRPr sz="1600">
              <a:solidFill>
                <a:srgbClr val="351C7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882" name="Google Shape;18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600" y="512375"/>
            <a:ext cx="3801400" cy="205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600" y="2571750"/>
            <a:ext cx="3801400" cy="23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0800" y="2402975"/>
            <a:ext cx="1584364" cy="8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46"/>
          <p:cNvSpPr txBox="1"/>
          <p:nvPr/>
        </p:nvSpPr>
        <p:spPr>
          <a:xfrm>
            <a:off x="4826525" y="0"/>
            <a:ext cx="4418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Санкт-Петербургский государственный университет промышленных технологий и дизайна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47"/>
          <p:cNvSpPr txBox="1"/>
          <p:nvPr/>
        </p:nvSpPr>
        <p:spPr>
          <a:xfrm>
            <a:off x="181950" y="1107300"/>
            <a:ext cx="49617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Проблема.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Уменьшение использования одноразовых пластиковых стаканчиков и расширение ассортимента продукции в целях привлечения новых покупателей.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Решение.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Студенты создали прототип вкусного съедобного стаканчика на основе песочного теста для горячих и холодных напитков.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План команды: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рецептура и технология изготовления съедобных стаканчиков уже готова для организации процесса производства и сбыта в точках продажи заказчика — комбината питания УдГУ.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1" name="Google Shape;1891;p47"/>
          <p:cNvSpPr txBox="1"/>
          <p:nvPr/>
        </p:nvSpPr>
        <p:spPr>
          <a:xfrm>
            <a:off x="5143500" y="168175"/>
            <a:ext cx="379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Удмуртский государственный университет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92" name="Google Shape;189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800" y="568375"/>
            <a:ext cx="1814425" cy="24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224" y="568376"/>
            <a:ext cx="1814425" cy="241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4" name="Google Shape;189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7375" y="2958774"/>
            <a:ext cx="3057525" cy="20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5" name="Google Shape;1895;p47"/>
          <p:cNvSpPr txBox="1"/>
          <p:nvPr/>
        </p:nvSpPr>
        <p:spPr>
          <a:xfrm>
            <a:off x="181950" y="460800"/>
            <a:ext cx="5426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BF9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YummyCup - Разработка технологии производства съедобных стаканчиков</a:t>
            </a:r>
            <a:endParaRPr sz="1600">
              <a:solidFill>
                <a:srgbClr val="BF9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8"/>
          <p:cNvSpPr txBox="1"/>
          <p:nvPr/>
        </p:nvSpPr>
        <p:spPr>
          <a:xfrm>
            <a:off x="181950" y="896800"/>
            <a:ext cx="43164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Проблема.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Необходимо повысить лояльность молодой аудитории к экосистеме Сбер посредством мобильной игры.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Решение.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Команда создала игру по ESG для детей с уклоном на экологию от Сбера (бродилка+раннер): игрок путешествует по карте и выполняет задание по раздельному сбору мусора.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План команды: студентов пригласили выступить перед представителями банков в Ростове для демонстрации приложения. В дальнейшем возможно сотрудничество с банками для создания подобных игр.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1" name="Google Shape;1901;p48"/>
          <p:cNvSpPr txBox="1"/>
          <p:nvPr/>
        </p:nvSpPr>
        <p:spPr>
          <a:xfrm>
            <a:off x="181950" y="450388"/>
            <a:ext cx="5426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38761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ESGame</a:t>
            </a:r>
            <a:endParaRPr sz="1700">
              <a:solidFill>
                <a:srgbClr val="38761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902" name="Google Shape;190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725" y="460850"/>
            <a:ext cx="1698050" cy="16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3" name="Google Shape;190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723" y="2571750"/>
            <a:ext cx="3576550" cy="20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4" name="Google Shape;190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7776" y="231975"/>
            <a:ext cx="1892201" cy="23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5" name="Google Shape;1905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8050" y="2140350"/>
            <a:ext cx="1191275" cy="11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6" name="Google Shape;1906;p48"/>
          <p:cNvSpPr txBox="1"/>
          <p:nvPr/>
        </p:nvSpPr>
        <p:spPr>
          <a:xfrm>
            <a:off x="4869725" y="2171400"/>
            <a:ext cx="185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Oswald"/>
                <a:ea typeface="Oswald"/>
                <a:cs typeface="Oswald"/>
                <a:sym typeface="Oswald"/>
              </a:rPr>
              <a:t>скачать игру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7" name="Google Shape;1907;p48"/>
          <p:cNvSpPr txBox="1"/>
          <p:nvPr/>
        </p:nvSpPr>
        <p:spPr>
          <a:xfrm>
            <a:off x="4826975" y="0"/>
            <a:ext cx="386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РГЭУ (РИНХ)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49"/>
          <p:cNvSpPr txBox="1"/>
          <p:nvPr/>
        </p:nvSpPr>
        <p:spPr>
          <a:xfrm>
            <a:off x="181950" y="817700"/>
            <a:ext cx="5541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Проблема.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Высокая цена белковых добавок для сельхоз производителей (органическая  мука, молочный протеин, соевый концентрат).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Решение.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Команда создала прототип белковой добавки из членистоногих (Artemia sp.) для кормления сельскохозяйственных животных. После добавления активированной Артемии в рацион перепелок, уже через несколько недель увеличился прирост живой массы по сравнению с контрольной группой, а у несушек повысилось количество яиц.</a:t>
            </a:r>
            <a:br>
              <a:rPr lang="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План команды: 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исследовать влияние продукта на другие виды сельхоз животных с последующей адаптацией. В будущем планируется изучение и исследование различных рецептур.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3" name="Google Shape;1913;p49"/>
          <p:cNvSpPr txBox="1"/>
          <p:nvPr/>
        </p:nvSpPr>
        <p:spPr>
          <a:xfrm>
            <a:off x="181950" y="386600"/>
            <a:ext cx="54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B45F0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Белковая добавка из членистоногих</a:t>
            </a:r>
            <a:endParaRPr sz="1600">
              <a:solidFill>
                <a:srgbClr val="B45F0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914" name="Google Shape;191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346" y="624125"/>
            <a:ext cx="3048000" cy="257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5" name="Google Shape;191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600" y="3201624"/>
            <a:ext cx="1637500" cy="14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49"/>
          <p:cNvSpPr txBox="1"/>
          <p:nvPr/>
        </p:nvSpPr>
        <p:spPr>
          <a:xfrm>
            <a:off x="5525950" y="118700"/>
            <a:ext cx="338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Воронежский ГАУ им. императора Петра Первого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50"/>
          <p:cNvSpPr txBox="1"/>
          <p:nvPr>
            <p:ph idx="1" type="subTitle"/>
          </p:nvPr>
        </p:nvSpPr>
        <p:spPr>
          <a:xfrm>
            <a:off x="342900" y="537550"/>
            <a:ext cx="5776500" cy="30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</a:t>
            </a:r>
            <a:r>
              <a:rPr lang="ru" sz="2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щё примеры проектов на витрине </a:t>
            </a:r>
            <a:endParaRPr sz="21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осеннего запуска интенсива 2021</a:t>
            </a:r>
            <a:endParaRPr sz="21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8887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22" name="Google Shape;19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825" y="537550"/>
            <a:ext cx="2020325" cy="202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3" name="Google Shape;1923;p50"/>
          <p:cNvSpPr txBox="1"/>
          <p:nvPr/>
        </p:nvSpPr>
        <p:spPr>
          <a:xfrm>
            <a:off x="5663163" y="2491925"/>
            <a:ext cx="3508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https://clck.ru/am6Yw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4" name="Google Shape;1924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75" y="1622752"/>
            <a:ext cx="2858950" cy="22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5" name="Google Shape;192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8075" y="2648400"/>
            <a:ext cx="2641951" cy="22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R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54A1"/>
      </a:accent1>
      <a:accent2>
        <a:srgbClr val="94A2D3"/>
      </a:accent2>
      <a:accent3>
        <a:srgbClr val="EC646E"/>
      </a:accent3>
      <a:accent4>
        <a:srgbClr val="D7DFF2"/>
      </a:accent4>
      <a:accent5>
        <a:srgbClr val="FACABC"/>
      </a:accent5>
      <a:accent6>
        <a:srgbClr val="212237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1841306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