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5"/>
  </p:notesMasterIdLst>
  <p:sldIdLst>
    <p:sldId id="298" r:id="rId2"/>
    <p:sldId id="316" r:id="rId3"/>
    <p:sldId id="317" r:id="rId4"/>
    <p:sldId id="324" r:id="rId5"/>
    <p:sldId id="323" r:id="rId6"/>
    <p:sldId id="325" r:id="rId7"/>
    <p:sldId id="318" r:id="rId8"/>
    <p:sldId id="312" r:id="rId9"/>
    <p:sldId id="309" r:id="rId10"/>
    <p:sldId id="310" r:id="rId11"/>
    <p:sldId id="315" r:id="rId12"/>
    <p:sldId id="299" r:id="rId13"/>
    <p:sldId id="308" r:id="rId14"/>
  </p:sldIdLst>
  <p:sldSz cx="10080625" cy="7559675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96"/>
    <a:srgbClr val="FF6600"/>
    <a:srgbClr val="88AEDC"/>
    <a:srgbClr val="7DA7D9"/>
    <a:srgbClr val="7FB3D7"/>
    <a:srgbClr val="70AAD2"/>
    <a:srgbClr val="71B1D1"/>
    <a:srgbClr val="9BBCFF"/>
    <a:srgbClr val="85A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66" d="100"/>
          <a:sy n="66" d="100"/>
        </p:scale>
        <p:origin x="-1296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1022350"/>
            <a:ext cx="4675187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82338" y="4871888"/>
            <a:ext cx="4937606" cy="389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69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72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0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" y="-1589"/>
            <a:ext cx="10075863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9027" y="2699717"/>
            <a:ext cx="9781178" cy="16064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Возможности Удмуртской Республики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улучшению инвестиционного климата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02999" y="5853748"/>
            <a:ext cx="5677626" cy="1555534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ja-JP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Станиславовна, д.э.н.,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кафедры экономики,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 развития компетенций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УдГУ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6016" y="1867985"/>
            <a:ext cx="411240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Базовая кафедра ГЧП</a:t>
            </a:r>
            <a:endParaRPr lang="ru-RU" sz="28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2602158"/>
            <a:ext cx="9648825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основании решения Ученого Совета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29.03.2016 г. создана базовая кафедра «Государственно-частное партнерство» как интегрированная образовательная структура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автономной некоммерческой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инвестиционного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Республики».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фото 2016\чзга\IMG_3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8" y="4324649"/>
            <a:ext cx="4313366" cy="32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784" y="2485720"/>
            <a:ext cx="8928742" cy="352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реализации Соглашения о сотрудничестве между Правительством УР,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ЗАО "ТРАНСПРОЕКТ Групп" (Москва) на базе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7-11 декабря состоялось обучение представителей министерств по программе "Управление проектами государственно-частного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УР". Особый 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мастер-класс Председателя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директоров ЗАО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ТРАНСПРОЕКТ Групп"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Виталия Вячеславовича. </a:t>
            </a:r>
          </a:p>
        </p:txBody>
      </p:sp>
      <p:pic>
        <p:nvPicPr>
          <p:cNvPr id="5122" name="Picture 2" descr="C:\Users\1\Desktop\12347962_779737775488980_651504507117725434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02" y="3919442"/>
            <a:ext cx="4823774" cy="36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936" y="1860654"/>
            <a:ext cx="8054897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Обучение в декабре 2015 года госслужащих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3669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6108724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Пора выстраивать мосты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529" y="2627709"/>
            <a:ext cx="9742418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Картинки по запросу пассивная позиция руководител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6" y="4084622"/>
            <a:ext cx="6284228" cy="3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800" y="2627709"/>
            <a:ext cx="8352928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Дуальное обучение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Содействие взаимному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0" y="-10658"/>
            <a:ext cx="1011535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6603" y="4021701"/>
            <a:ext cx="6192688" cy="1016460"/>
          </a:xfrm>
        </p:spPr>
        <p:txBody>
          <a:bodyPr>
            <a:normAutofit fontScale="90000"/>
          </a:bodyPr>
          <a:lstStyle/>
          <a:p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ja-JP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312" y="5436021"/>
            <a:ext cx="5472608" cy="1555534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ja-JP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8(912)854-84-65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dav_ns@bk.ru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ocuments\Давыдова\Мое\ФОТО\МОЕ\Я\Я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" y="4348608"/>
            <a:ext cx="2573338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6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793" y="3059757"/>
            <a:ext cx="9001000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Обеспечение динамики развития – постановка конкретных целей и ключевых показателей эффективности;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Закрепление ответственных от ЭГ за экспертизу определенных требований регионального инвестиционного стандарта.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92" y="1907629"/>
            <a:ext cx="9742419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Работа по исполнению регионального стандарта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7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6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792" y="1907629"/>
            <a:ext cx="9742419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Требование стандарта №8</a:t>
            </a:r>
            <a:endParaRPr lang="ru-RU" sz="2800" b="1" dirty="0">
              <a:solidFill>
                <a:srgbClr val="004F9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793" y="3059757"/>
            <a:ext cx="9001000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Наличие механизмов профессиональной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подготовки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переподготовки по специальностям,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соответствующим инвестиционной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стратегии региона и потребностям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инвесторов.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0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968" y="1782141"/>
            <a:ext cx="5862182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4F96"/>
                </a:solidFill>
              </a:rPr>
              <a:t>Атлас новых профессий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58549"/>
            <a:ext cx="10080624" cy="319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000" dirty="0" smtClean="0"/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отметить, что в разработанном Агентством стратегических инициатив атласе новых профессий в ближайшем и долгосрочном будущем особо выделяются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надпрофессиональные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навыки в сфере бережливого производства, которые будут востребованы, как в экономике, менеджменте, так и в медицине, в транспортной сфере, строительстве и т.п.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tatic.wixstatic.com/media/b68952_c63392d8406a4465bf64cc27656f3d8f.jpg_srz_6167_2984_85_22_0.50_1.20_0.00_jpg_sr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7163"/>
          <a:stretch/>
        </p:blipFill>
        <p:spPr bwMode="auto">
          <a:xfrm>
            <a:off x="7006977" y="5724053"/>
            <a:ext cx="3073647" cy="17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7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0" y="0"/>
            <a:ext cx="1014118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467469"/>
            <a:ext cx="740491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555701"/>
            <a:ext cx="992494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Удмуртский государственный университет ежегодно, начиная с 2014 года, набирает группу в магистратуру по профилю «Экономика бережливого производства».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рамках подготовки – стажировка, посещение предприятий, имеющих значительные результаты по формированию собственной производственной системы, обсуждение актуальных вопросов разработки стратегии и конкретных проектов, направленных на повышение эффективности производства, производительности труда, сокращения запасов, вовлечения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персонала.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4128" y="1830024"/>
            <a:ext cx="3953326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F96"/>
                </a:solidFill>
              </a:rPr>
              <a:t>Наши инициативы</a:t>
            </a:r>
            <a:endParaRPr lang="ru-RU" sz="32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6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1920" y="1835621"/>
            <a:ext cx="7067961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4F96"/>
                </a:solidFill>
              </a:rPr>
              <a:t>Наши компетенции и ресурсы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769" y="2483693"/>
            <a:ext cx="9936856" cy="467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Участие в деятельности РГ по разработке стандартов в области бережливого производства;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Подготовка кандидатских и докторских диссертаций в области бережливого производства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 аспирантов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Магистратура «Экономика бережливого производства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Эффективные связи с промышленными предприятиями;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Научная школа в области бережливого производства.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595"/>
            <a:ext cx="10080625" cy="76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6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792" y="2429998"/>
            <a:ext cx="8536558" cy="461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Удмуртия занимает 13 место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уровню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государственно-частного партнерства среди всех субъектов Российской Федерации.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Государственно-частное партнерство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эффективным и востребованным во всем мире механизмом привлечения долгосрочных инвестиций в инфраструктурные проекты, определяет формат взаимодействия бизнеса и публичной власти при их реализации.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76789b1ba830207d7e886ee96cb467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5779353"/>
            <a:ext cx="2664049" cy="17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3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2" y="-32225"/>
            <a:ext cx="10099027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92" y="2680386"/>
            <a:ext cx="9565155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августа 2015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подписано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соглашение о практико-ориентированной подготовке руководителей и специалистов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сфере государственно-частного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партнерства между Правительством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Удмуртской Республики,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Удмуртским государственным университетом 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ЗАО «ТРАНСПРОЕКТ Групп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ТРАНСПРОЕКТ Групп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10 лет специализируется на инвестиционном консультировании участников проектов ГЧП на территории России и стран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528" y="1851011"/>
            <a:ext cx="9742419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F96"/>
                </a:solidFill>
              </a:rPr>
              <a:t>Как </a:t>
            </a:r>
            <a:r>
              <a:rPr lang="ru-RU" sz="3200" b="1" dirty="0" smtClean="0">
                <a:solidFill>
                  <a:srgbClr val="004F96"/>
                </a:solidFill>
              </a:rPr>
              <a:t>мы создаем среду </a:t>
            </a:r>
            <a:r>
              <a:rPr lang="ru-RU" sz="3200" b="1" dirty="0">
                <a:solidFill>
                  <a:srgbClr val="004F96"/>
                </a:solidFill>
              </a:rPr>
              <a:t>для развития </a:t>
            </a:r>
            <a:r>
              <a:rPr lang="ru-RU" sz="3200" b="1" dirty="0" smtClean="0">
                <a:solidFill>
                  <a:srgbClr val="004F96"/>
                </a:solidFill>
              </a:rPr>
              <a:t>ГЧП?</a:t>
            </a:r>
            <a:endParaRPr lang="ru-RU" sz="32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487</Words>
  <Application>Microsoft Office PowerPoint</Application>
  <PresentationFormat>Произвольный</PresentationFormat>
  <Paragraphs>66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Контакты: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UdSU Tempus Projects</dc:title>
  <dc:creator>User</dc:creator>
  <cp:lastModifiedBy>1</cp:lastModifiedBy>
  <cp:revision>191</cp:revision>
  <cp:lastPrinted>2016-05-14T17:01:13Z</cp:lastPrinted>
  <dcterms:created xsi:type="dcterms:W3CDTF">2009-04-16T07:32:33Z</dcterms:created>
  <dcterms:modified xsi:type="dcterms:W3CDTF">2016-10-16T06:58:49Z</dcterms:modified>
</cp:coreProperties>
</file>