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89" r:id="rId3"/>
    <p:sldId id="256" r:id="rId4"/>
    <p:sldId id="259" r:id="rId5"/>
    <p:sldId id="272" r:id="rId6"/>
    <p:sldId id="260" r:id="rId7"/>
    <p:sldId id="269" r:id="rId8"/>
    <p:sldId id="290" r:id="rId9"/>
    <p:sldId id="279" r:id="rId10"/>
    <p:sldId id="270" r:id="rId11"/>
    <p:sldId id="275" r:id="rId12"/>
    <p:sldId id="280" r:id="rId13"/>
    <p:sldId id="274" r:id="rId14"/>
    <p:sldId id="281" r:id="rId15"/>
    <p:sldId id="282" r:id="rId16"/>
    <p:sldId id="283" r:id="rId17"/>
    <p:sldId id="284" r:id="rId18"/>
    <p:sldId id="292" r:id="rId19"/>
    <p:sldId id="293" r:id="rId20"/>
    <p:sldId id="294" r:id="rId21"/>
    <p:sldId id="285" r:id="rId22"/>
    <p:sldId id="273" r:id="rId23"/>
    <p:sldId id="276" r:id="rId24"/>
    <p:sldId id="286" r:id="rId25"/>
    <p:sldId id="287" r:id="rId26"/>
    <p:sldId id="288" r:id="rId27"/>
    <p:sldId id="291" r:id="rId2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3F72"/>
    <a:srgbClr val="FF4747"/>
    <a:srgbClr val="245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3043" autoAdjust="0"/>
  </p:normalViewPr>
  <p:slideViewPr>
    <p:cSldViewPr>
      <p:cViewPr>
        <p:scale>
          <a:sx n="100" d="100"/>
          <a:sy n="100" d="100"/>
        </p:scale>
        <p:origin x="-111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3;&#1103;%20&#1087;&#1088;&#1077;&#1079;&#1077;&#1085;&#1090;&#1072;&#1094;&#1080;&#1080;\&#1052;&#1086;&#1089;&#1090;_&#1055;&#1088;&#1086;&#1075;&#1085;&#1086;&#1079;%20&#1085;&#1072;&#1096;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"/>
          <c:y val="4.7884364572425529E-2"/>
          <c:w val="0.89773161132250934"/>
          <c:h val="0.95211560156594843"/>
        </c:manualLayout>
      </c:layout>
      <c:pieChart>
        <c:varyColors val="1"/>
        <c:ser>
          <c:idx val="1"/>
          <c:order val="1"/>
          <c:explosion val="5"/>
          <c:dPt>
            <c:idx val="3"/>
            <c:explosion val="1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3668664512558268"/>
                  <c:y val="-0.123910236388828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showCatName val="1"/>
            <c:showPercent val="1"/>
            <c:showLeaderLines val="1"/>
          </c:dLbls>
          <c:cat>
            <c:strRef>
              <c:f>Лист3!$F$2:$F$5</c:f>
              <c:strCache>
                <c:ptCount val="4"/>
                <c:pt idx="0">
                  <c:v>Инвест- фонд РФ</c:v>
                </c:pt>
                <c:pt idx="1">
                  <c:v>Бюджет УР</c:v>
                </c:pt>
                <c:pt idx="2">
                  <c:v>заемные средства</c:v>
                </c:pt>
                <c:pt idx="3">
                  <c:v>собствен- ные средства</c:v>
                </c:pt>
              </c:strCache>
            </c:strRef>
          </c:cat>
          <c:val>
            <c:numRef>
              <c:f>Лист3!$G$2:$G$5</c:f>
              <c:numCache>
                <c:formatCode>0.0</c:formatCode>
                <c:ptCount val="4"/>
                <c:pt idx="0">
                  <c:v>18.100000000000001</c:v>
                </c:pt>
                <c:pt idx="1">
                  <c:v>9.6320734418702489</c:v>
                </c:pt>
                <c:pt idx="2">
                  <c:v>35.800000000000004</c:v>
                </c:pt>
                <c:pt idx="3">
                  <c:v>36.462741160438931</c:v>
                </c:pt>
              </c:numCache>
            </c:numRef>
          </c:val>
        </c:ser>
        <c:ser>
          <c:idx val="0"/>
          <c:order val="0"/>
          <c:dLbls>
            <c:dLbl>
              <c:idx val="0"/>
              <c:layout>
                <c:manualLayout>
                  <c:x val="-0.11230403342439339"/>
                  <c:y val="7.34353391011321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Бюджет УР
</a:t>
                    </a:r>
                    <a:r>
                      <a:rPr lang="ru-RU" dirty="0" smtClean="0"/>
                      <a:t>9,6%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0.19649193850769522"/>
                  <c:y val="0.139308512361880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Инвест- фонд РФ
</a:t>
                    </a:r>
                    <a:r>
                      <a:rPr lang="ru-RU" dirty="0" smtClean="0"/>
                      <a:t>18,1%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3571858110744991"/>
                  <c:y val="-0.118595716127231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заемные средства инвестора
35,8%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6883551709748512"/>
                  <c:y val="0.19686803704150924"/>
                </c:manualLayout>
              </c:layout>
              <c:tx>
                <c:rich>
                  <a:bodyPr/>
                  <a:lstStyle/>
                  <a:p>
                    <a:r>
                      <a:rPr lang="ru-RU" sz="1550" baseline="0" dirty="0"/>
                      <a:t>собствен- ные </a:t>
                    </a:r>
                    <a:r>
                      <a:rPr lang="ru-RU" sz="1550" baseline="0" dirty="0" smtClean="0"/>
                      <a:t>средства </a:t>
                    </a:r>
                    <a:r>
                      <a:rPr lang="ru-RU" sz="1500" baseline="0" dirty="0" smtClean="0"/>
                      <a:t>инвестора</a:t>
                    </a:r>
                    <a:r>
                      <a:rPr lang="ru-RU" sz="1550" baseline="0" dirty="0"/>
                      <a:t>
</a:t>
                    </a:r>
                    <a:r>
                      <a:rPr lang="ru-RU" sz="1550" baseline="0" dirty="0" smtClean="0"/>
                      <a:t>36,5%</a:t>
                    </a:r>
                    <a:endParaRPr lang="ru-RU" sz="1550" baseline="0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Pos val="ctr"/>
            <c:showVal val="1"/>
            <c:showCatName val="1"/>
            <c:separator>
</c:separator>
            <c:showLeaderLines val="1"/>
          </c:dLbls>
          <c:cat>
            <c:strRef>
              <c:f>Лист3!$F$2:$F$5</c:f>
              <c:strCache>
                <c:ptCount val="4"/>
                <c:pt idx="0">
                  <c:v>Инвест- фонд РФ</c:v>
                </c:pt>
                <c:pt idx="1">
                  <c:v>Бюджет УР</c:v>
                </c:pt>
                <c:pt idx="2">
                  <c:v>заемные средства</c:v>
                </c:pt>
                <c:pt idx="3">
                  <c:v>собствен- ные средства</c:v>
                </c:pt>
              </c:strCache>
            </c:strRef>
          </c:cat>
          <c:val>
            <c:numRef>
              <c:f>Лист3!$G$2:$G$5</c:f>
              <c:numCache>
                <c:formatCode>0.0</c:formatCode>
                <c:ptCount val="4"/>
                <c:pt idx="0">
                  <c:v>18.100000000000001</c:v>
                </c:pt>
                <c:pt idx="1">
                  <c:v>9.6320734418702489</c:v>
                </c:pt>
                <c:pt idx="2">
                  <c:v>35.800000000000004</c:v>
                </c:pt>
                <c:pt idx="3">
                  <c:v>36.462741160438931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Средства Концессионера</c:v>
                </c:pt>
                <c:pt idx="1">
                  <c:v>Бюджет УР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602.6</c:v>
                </c:pt>
                <c:pt idx="1">
                  <c:v>66.900000000000006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</a:rPr>
              <a:t>Расчетные</a:t>
            </a:r>
            <a:r>
              <a:rPr lang="ru-RU" b="1" baseline="0" dirty="0" smtClean="0">
                <a:solidFill>
                  <a:srgbClr val="002060"/>
                </a:solidFill>
              </a:rPr>
              <a:t> и ожидаемые поступления в бюджет и оплата концессионеру  </a:t>
            </a:r>
            <a:endParaRPr lang="ru-RU" b="1" dirty="0">
              <a:solidFill>
                <a:srgbClr val="002060"/>
              </a:solidFill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3075974423689116E-2"/>
          <c:y val="9.8215673297718062E-2"/>
          <c:w val="0.92960587948437789"/>
          <c:h val="0.76110172337591564"/>
        </c:manualLayout>
      </c:layout>
      <c:barChart>
        <c:barDir val="col"/>
        <c:grouping val="clustered"/>
        <c:ser>
          <c:idx val="0"/>
          <c:order val="0"/>
          <c:tx>
            <c:strRef>
              <c:f>'Своднаяя диаграмма'!$L$14</c:f>
              <c:strCache>
                <c:ptCount val="1"/>
                <c:pt idx="0">
                  <c:v>Доходность концендента расчетная, млн. руб.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'Своднаяя диаграмма'!$L$15:$L$19</c:f>
              <c:numCache>
                <c:formatCode>#,##0.0</c:formatCode>
                <c:ptCount val="5"/>
                <c:pt idx="0">
                  <c:v>32.245500000000099</c:v>
                </c:pt>
                <c:pt idx="1">
                  <c:v>161.65350000000001</c:v>
                </c:pt>
                <c:pt idx="2">
                  <c:v>255.99176399999999</c:v>
                </c:pt>
                <c:pt idx="3">
                  <c:v>391.96212000000003</c:v>
                </c:pt>
                <c:pt idx="4">
                  <c:v>496.77480000000008</c:v>
                </c:pt>
              </c:numCache>
            </c:numRef>
          </c:val>
        </c:ser>
        <c:ser>
          <c:idx val="1"/>
          <c:order val="1"/>
          <c:tx>
            <c:strRef>
              <c:f>'Своднаяя диаграмма'!$N$14</c:f>
              <c:strCache>
                <c:ptCount val="1"/>
                <c:pt idx="0">
                  <c:v>Доходность концендента ожидаемая, млн. руб.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'Своднаяя диаграмма'!$N$15:$N$19</c:f>
              <c:numCache>
                <c:formatCode>#,##0.0</c:formatCode>
                <c:ptCount val="5"/>
                <c:pt idx="0">
                  <c:v>40.306874999999998</c:v>
                </c:pt>
                <c:pt idx="1">
                  <c:v>202.06687499999998</c:v>
                </c:pt>
                <c:pt idx="2">
                  <c:v>319.98970499999922</c:v>
                </c:pt>
                <c:pt idx="3">
                  <c:v>489.95265000000001</c:v>
                </c:pt>
                <c:pt idx="4">
                  <c:v>620.96849999999949</c:v>
                </c:pt>
              </c:numCache>
            </c:numRef>
          </c:val>
        </c:ser>
        <c:ser>
          <c:idx val="2"/>
          <c:order val="2"/>
          <c:tx>
            <c:strRef>
              <c:f>'Своднаяя диаграмма'!$O$14</c:f>
              <c:strCache>
                <c:ptCount val="1"/>
                <c:pt idx="0">
                  <c:v>Оплата концессионеру расчетная, млн. руб.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'Своднаяя диаграмма'!$O$15:$O$19</c:f>
              <c:numCache>
                <c:formatCode>#,##0.0</c:formatCode>
                <c:ptCount val="5"/>
                <c:pt idx="0">
                  <c:v>16.311750000000035</c:v>
                </c:pt>
                <c:pt idx="1">
                  <c:v>80.826749999999919</c:v>
                </c:pt>
                <c:pt idx="2">
                  <c:v>127.99588199999998</c:v>
                </c:pt>
                <c:pt idx="3">
                  <c:v>195.98106000000001</c:v>
                </c:pt>
                <c:pt idx="4">
                  <c:v>248.38740000000055</c:v>
                </c:pt>
              </c:numCache>
            </c:numRef>
          </c:val>
        </c:ser>
        <c:ser>
          <c:idx val="3"/>
          <c:order val="3"/>
          <c:tx>
            <c:strRef>
              <c:f>'Своднаяя диаграмма'!$Q$14</c:f>
              <c:strCache>
                <c:ptCount val="1"/>
                <c:pt idx="0">
                  <c:v>Оплата концессионеру ожидаемая, млн. руб.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'Своднаяя диаграмма'!$Q$15:$Q$19</c:f>
              <c:numCache>
                <c:formatCode>#,##0.0</c:formatCode>
                <c:ptCount val="5"/>
                <c:pt idx="0">
                  <c:v>20.342437499999949</c:v>
                </c:pt>
                <c:pt idx="1">
                  <c:v>101.03343750000001</c:v>
                </c:pt>
                <c:pt idx="2">
                  <c:v>159.99485249999998</c:v>
                </c:pt>
                <c:pt idx="3">
                  <c:v>244.976325</c:v>
                </c:pt>
                <c:pt idx="4">
                  <c:v>310.48424999999969</c:v>
                </c:pt>
              </c:numCache>
            </c:numRef>
          </c:val>
        </c:ser>
        <c:dLbls/>
        <c:gapWidth val="219"/>
        <c:overlap val="-27"/>
        <c:axId val="110430464"/>
        <c:axId val="110493696"/>
      </c:barChart>
      <c:catAx>
        <c:axId val="110430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93696"/>
        <c:crosses val="autoZero"/>
        <c:auto val="1"/>
        <c:lblAlgn val="ctr"/>
        <c:lblOffset val="100"/>
      </c:catAx>
      <c:valAx>
        <c:axId val="110493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30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0021453574664262E-2"/>
          <c:y val="0.92803286198105828"/>
          <c:w val="0.79680800658488504"/>
          <c:h val="7.1967138018940918E-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2371C-0F31-47C2-803E-569DF45805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48378-9403-4C4F-85E5-C4A8F998BC2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индикаторов Транспортной стратегии Российской Федерации</a:t>
          </a:r>
          <a:endParaRPr lang="en-US" sz="1400" b="1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algn="ctr"/>
          <a:endParaRPr lang="ru-RU" sz="1400" b="1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BE58BBF-11B3-461F-A1F9-7A5F9B88C546}" type="par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17976C67-5DCA-4509-93F1-882940A2E869}" type="sib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E962E68D-0EA6-49C1-8B04-D4276151C80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снижение протяженности участков транспортной сети, обслуживающих движение в режиме перегрузки;</a:t>
          </a:r>
        </a:p>
      </dgm:t>
    </dgm:pt>
    <dgm:pt modelId="{4D90F021-AEE4-44BD-9C9D-F629F56C5C6C}" type="par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DBE6A155-83EA-4F99-9A6E-0F28830714B7}" type="sib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8634068A-940C-A849-A7D8-3342F8463BB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показателей госпрограммы «Развитие транспортной системы Удмуртской Республики»</a:t>
          </a:r>
          <a:endParaRPr lang="ru-RU" sz="1400" b="1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3F353388-9645-724B-A099-32FA3C1D0549}" type="par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644EE7D-28DE-AA4C-887C-14365FDBC3B1}" type="sib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A85813F8-C9D5-514F-A57C-1B6F8E65772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Выполнение показателей социально – экономического развития</a:t>
          </a:r>
          <a:endParaRPr lang="ru-RU" sz="1400" b="1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7D3543E1-2B7B-8340-8F8B-A6C92511E46B}" type="par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16447660-AAA1-924F-A156-F5284B76F7DE}" type="sib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E6608F7-71EE-3244-8393-E83017DB128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- ввод в эксплуатацию  нового объекта транспортной инфраструктуры.</a:t>
          </a:r>
          <a:endParaRPr lang="en-US" sz="14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  <a:p>
          <a:endParaRPr lang="en-US" sz="16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CD687138-535C-0E46-B8A0-D922BA0A3649}" type="parTrans" cxnId="{E8E54F05-1C16-364B-89BC-E7A936FA89C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A0CAAB0-43F9-E346-A275-7221E9BFE597}" type="sibTrans" cxnId="{E8E54F05-1C16-364B-89BC-E7A936FA89C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F523E339-CEB3-6947-97F5-39010EC8D6FC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прирост протяженности автомобильных дорог общего пользования регионального или межмуниципального значения, соответствующих нормативным требованиям к транспортно-эксплуатационным показателям в Удмуртской Республике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;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8595CD2-74E4-704A-8A33-D2745AF2804C}" type="par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C6492580-9169-C74C-B900-619CBDFFA18A}" type="sib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2C5FE4D8-D4F0-D048-A3AC-B832A2883AA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повышение безопасности дорожного движения;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6DE7424-C3E9-FE4C-86E8-8FACDFBABB4E}" type="par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81E2AB79-66F3-3D4F-B462-DB72FCEF608C}" type="sib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F731606-58FF-4C8E-90A1-344DFF253784}" type="pres">
      <dgm:prSet presAssocID="{CBD2371C-0F31-47C2-803E-569DF45805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97BF286-FA3D-4C84-9722-23F4E5A6A832}" type="pres">
      <dgm:prSet presAssocID="{13848378-9403-4C4F-85E5-C4A8F998BC20}" presName="thickLine" presStyleLbl="alignNode1" presStyleIdx="0" presStyleCnt="3"/>
      <dgm:spPr/>
    </dgm:pt>
    <dgm:pt modelId="{062D58DF-8A06-43C0-AE9D-1365B05BF166}" type="pres">
      <dgm:prSet presAssocID="{13848378-9403-4C4F-85E5-C4A8F998BC20}" presName="horz1" presStyleCnt="0"/>
      <dgm:spPr/>
    </dgm:pt>
    <dgm:pt modelId="{A84B28BF-9F36-4582-B7B6-49F1578F5A92}" type="pres">
      <dgm:prSet presAssocID="{13848378-9403-4C4F-85E5-C4A8F998BC20}" presName="tx1" presStyleLbl="revTx" presStyleIdx="0" presStyleCnt="7" custScaleX="108696"/>
      <dgm:spPr/>
      <dgm:t>
        <a:bodyPr/>
        <a:lstStyle/>
        <a:p>
          <a:endParaRPr lang="ru-RU"/>
        </a:p>
      </dgm:t>
    </dgm:pt>
    <dgm:pt modelId="{A7E85F1B-C7AA-4E15-9E86-99F8106BEED5}" type="pres">
      <dgm:prSet presAssocID="{13848378-9403-4C4F-85E5-C4A8F998BC20}" presName="vert1" presStyleCnt="0"/>
      <dgm:spPr/>
    </dgm:pt>
    <dgm:pt modelId="{6F9D6FB1-158E-4C47-9465-C99894CC48E6}" type="pres">
      <dgm:prSet presAssocID="{E962E68D-0EA6-49C1-8B04-D4276151C803}" presName="vertSpace2a" presStyleCnt="0"/>
      <dgm:spPr/>
    </dgm:pt>
    <dgm:pt modelId="{BF237DA6-3929-40F6-994B-AEA8545788CC}" type="pres">
      <dgm:prSet presAssocID="{E962E68D-0EA6-49C1-8B04-D4276151C803}" presName="horz2" presStyleCnt="0"/>
      <dgm:spPr/>
    </dgm:pt>
    <dgm:pt modelId="{4BE63EEF-D46D-4A45-8405-7B4D8ACA104F}" type="pres">
      <dgm:prSet presAssocID="{E962E68D-0EA6-49C1-8B04-D4276151C803}" presName="horzSpace2" presStyleCnt="0"/>
      <dgm:spPr/>
    </dgm:pt>
    <dgm:pt modelId="{20DBED02-6FF4-4610-B07C-E7E292ADF778}" type="pres">
      <dgm:prSet presAssocID="{E962E68D-0EA6-49C1-8B04-D4276151C803}" presName="tx2" presStyleLbl="revTx" presStyleIdx="1" presStyleCnt="7"/>
      <dgm:spPr/>
      <dgm:t>
        <a:bodyPr/>
        <a:lstStyle/>
        <a:p>
          <a:endParaRPr lang="ru-RU"/>
        </a:p>
      </dgm:t>
    </dgm:pt>
    <dgm:pt modelId="{E41CECCC-4771-4041-8304-793FB63869DC}" type="pres">
      <dgm:prSet presAssocID="{E962E68D-0EA6-49C1-8B04-D4276151C803}" presName="vert2" presStyleCnt="0"/>
      <dgm:spPr/>
    </dgm:pt>
    <dgm:pt modelId="{466427FE-F2D7-422A-AFD9-176243355374}" type="pres">
      <dgm:prSet presAssocID="{E962E68D-0EA6-49C1-8B04-D4276151C803}" presName="thinLine2b" presStyleLbl="callout" presStyleIdx="0" presStyleCnt="4" custLinFactY="-89994" custLinFactNeighborX="394" custLinFactNeighborY="-100000"/>
      <dgm:spPr/>
    </dgm:pt>
    <dgm:pt modelId="{910A62F5-C395-4F63-A9F8-406D1736E675}" type="pres">
      <dgm:prSet presAssocID="{E962E68D-0EA6-49C1-8B04-D4276151C803}" presName="vertSpace2b" presStyleCnt="0"/>
      <dgm:spPr/>
    </dgm:pt>
    <dgm:pt modelId="{3EC1F8AE-4A72-DC42-9F97-A9BCD175E89C}" type="pres">
      <dgm:prSet presAssocID="{4E6608F7-71EE-3244-8393-E83017DB1284}" presName="horz2" presStyleCnt="0"/>
      <dgm:spPr/>
    </dgm:pt>
    <dgm:pt modelId="{728E7C5C-7EDE-7444-967F-187C0D0B4063}" type="pres">
      <dgm:prSet presAssocID="{4E6608F7-71EE-3244-8393-E83017DB1284}" presName="horzSpace2" presStyleCnt="0"/>
      <dgm:spPr/>
    </dgm:pt>
    <dgm:pt modelId="{8D5CC77A-3513-A141-A534-06F0E6D8BAA5}" type="pres">
      <dgm:prSet presAssocID="{4E6608F7-71EE-3244-8393-E83017DB1284}" presName="tx2" presStyleLbl="revTx" presStyleIdx="2" presStyleCnt="7"/>
      <dgm:spPr/>
      <dgm:t>
        <a:bodyPr/>
        <a:lstStyle/>
        <a:p>
          <a:endParaRPr lang="ru-RU"/>
        </a:p>
      </dgm:t>
    </dgm:pt>
    <dgm:pt modelId="{D1B358AF-35B2-3040-BEDC-8ACCC4EE4780}" type="pres">
      <dgm:prSet presAssocID="{4E6608F7-71EE-3244-8393-E83017DB1284}" presName="vert2" presStyleCnt="0"/>
      <dgm:spPr/>
    </dgm:pt>
    <dgm:pt modelId="{9FD7B236-D053-D141-B757-E6D2BF729451}" type="pres">
      <dgm:prSet presAssocID="{4E6608F7-71EE-3244-8393-E83017DB1284}" presName="thinLine2b" presStyleLbl="callout" presStyleIdx="1" presStyleCnt="4" custLinFactY="-112952" custLinFactNeighborX="1659" custLinFactNeighborY="-20000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691365-F260-0349-B809-E0DE5C2B3118}" type="pres">
      <dgm:prSet presAssocID="{4E6608F7-71EE-3244-8393-E83017DB1284}" presName="vertSpace2b" presStyleCnt="0"/>
      <dgm:spPr/>
    </dgm:pt>
    <dgm:pt modelId="{9DEADE4A-3FBE-B84C-8515-15C60D3CFB30}" type="pres">
      <dgm:prSet presAssocID="{8634068A-940C-A849-A7D8-3342F8463BB6}" presName="thickLine" presStyleLbl="alignNode1" presStyleIdx="1" presStyleCnt="3" custLinFactNeighborY="-8369"/>
      <dgm:spPr/>
    </dgm:pt>
    <dgm:pt modelId="{1A2FF3CD-EB3A-1342-AEBF-62BBC394A522}" type="pres">
      <dgm:prSet presAssocID="{8634068A-940C-A849-A7D8-3342F8463BB6}" presName="horz1" presStyleCnt="0"/>
      <dgm:spPr/>
    </dgm:pt>
    <dgm:pt modelId="{8B845886-8DBD-FD4D-B259-B5049AE02FE5}" type="pres">
      <dgm:prSet presAssocID="{8634068A-940C-A849-A7D8-3342F8463BB6}" presName="tx1" presStyleLbl="revTx" presStyleIdx="3" presStyleCnt="7" custLinFactNeighborY="-3560"/>
      <dgm:spPr/>
      <dgm:t>
        <a:bodyPr/>
        <a:lstStyle/>
        <a:p>
          <a:endParaRPr lang="ru-RU"/>
        </a:p>
      </dgm:t>
    </dgm:pt>
    <dgm:pt modelId="{39B075C6-211E-494C-A7B0-709A98599FF6}" type="pres">
      <dgm:prSet presAssocID="{8634068A-940C-A849-A7D8-3342F8463BB6}" presName="vert1" presStyleCnt="0"/>
      <dgm:spPr/>
    </dgm:pt>
    <dgm:pt modelId="{BB4EF036-C33B-2B47-BFF9-F5C57A2D3749}" type="pres">
      <dgm:prSet presAssocID="{F523E339-CEB3-6947-97F5-39010EC8D6FC}" presName="vertSpace2a" presStyleCnt="0"/>
      <dgm:spPr/>
    </dgm:pt>
    <dgm:pt modelId="{FCE135F3-330D-084B-A6D7-98C877C720B2}" type="pres">
      <dgm:prSet presAssocID="{F523E339-CEB3-6947-97F5-39010EC8D6FC}" presName="horz2" presStyleCnt="0"/>
      <dgm:spPr/>
    </dgm:pt>
    <dgm:pt modelId="{AB701432-8258-D047-B742-3801E7EDF136}" type="pres">
      <dgm:prSet presAssocID="{F523E339-CEB3-6947-97F5-39010EC8D6FC}" presName="horzSpace2" presStyleCnt="0"/>
      <dgm:spPr/>
    </dgm:pt>
    <dgm:pt modelId="{C9F84C64-B198-8347-8E37-E4BD699B4712}" type="pres">
      <dgm:prSet presAssocID="{F523E339-CEB3-6947-97F5-39010EC8D6FC}" presName="tx2" presStyleLbl="revTx" presStyleIdx="4" presStyleCnt="7" custScaleX="97428" custLinFactNeighborX="1274" custLinFactNeighborY="-9045"/>
      <dgm:spPr/>
      <dgm:t>
        <a:bodyPr/>
        <a:lstStyle/>
        <a:p>
          <a:endParaRPr lang="ru-RU"/>
        </a:p>
      </dgm:t>
    </dgm:pt>
    <dgm:pt modelId="{07037A70-9093-0E4D-B7EC-9E3CCC702F8D}" type="pres">
      <dgm:prSet presAssocID="{F523E339-CEB3-6947-97F5-39010EC8D6FC}" presName="vert2" presStyleCnt="0"/>
      <dgm:spPr/>
    </dgm:pt>
    <dgm:pt modelId="{45554897-9B73-2944-950A-CFAB42D0D768}" type="pres">
      <dgm:prSet presAssocID="{F523E339-CEB3-6947-97F5-39010EC8D6FC}" presName="thinLine2b" presStyleLbl="callout" presStyleIdx="2" presStyleCnt="4" custFlipVert="0" custSzY="45720" custScaleX="667" custLinFactY="-2000000" custLinFactNeighborX="92758" custLinFactNeighborY="-20549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44878EA-DE3A-6843-9129-A7E5452655F5}" type="pres">
      <dgm:prSet presAssocID="{F523E339-CEB3-6947-97F5-39010EC8D6FC}" presName="vertSpace2b" presStyleCnt="0"/>
      <dgm:spPr/>
    </dgm:pt>
    <dgm:pt modelId="{6775EA1F-37C1-D849-8053-744B1BBB72D5}" type="pres">
      <dgm:prSet presAssocID="{A85813F8-C9D5-514F-A57C-1B6F8E657720}" presName="thickLine" presStyleLbl="alignNode1" presStyleIdx="2" presStyleCnt="3" custLinFactNeighborY="11407"/>
      <dgm:spPr/>
    </dgm:pt>
    <dgm:pt modelId="{7D64AAB7-C561-1544-BFEA-8CA3BFB80FAB}" type="pres">
      <dgm:prSet presAssocID="{A85813F8-C9D5-514F-A57C-1B6F8E657720}" presName="horz1" presStyleCnt="0"/>
      <dgm:spPr/>
    </dgm:pt>
    <dgm:pt modelId="{F7431047-2E32-FC41-A392-A1AFCBBE2D51}" type="pres">
      <dgm:prSet presAssocID="{A85813F8-C9D5-514F-A57C-1B6F8E657720}" presName="tx1" presStyleLbl="revTx" presStyleIdx="5" presStyleCnt="7" custScaleX="108421" custScaleY="75865" custLinFactNeighborY="20939"/>
      <dgm:spPr/>
      <dgm:t>
        <a:bodyPr/>
        <a:lstStyle/>
        <a:p>
          <a:endParaRPr lang="ru-RU"/>
        </a:p>
      </dgm:t>
    </dgm:pt>
    <dgm:pt modelId="{86C9B171-6B68-FC4C-A630-3D9112B57379}" type="pres">
      <dgm:prSet presAssocID="{A85813F8-C9D5-514F-A57C-1B6F8E657720}" presName="vert1" presStyleCnt="0"/>
      <dgm:spPr/>
    </dgm:pt>
    <dgm:pt modelId="{7DE4C936-8227-9E4E-AADE-E9332896A07B}" type="pres">
      <dgm:prSet presAssocID="{2C5FE4D8-D4F0-D048-A3AC-B832A2883AAC}" presName="vertSpace2a" presStyleCnt="0"/>
      <dgm:spPr/>
    </dgm:pt>
    <dgm:pt modelId="{873C12D6-BCBF-D641-BE49-A20D02B4A6BC}" type="pres">
      <dgm:prSet presAssocID="{2C5FE4D8-D4F0-D048-A3AC-B832A2883AAC}" presName="horz2" presStyleCnt="0"/>
      <dgm:spPr/>
    </dgm:pt>
    <dgm:pt modelId="{E82B8006-C2CC-604E-BFCA-1E9D5BCDCC36}" type="pres">
      <dgm:prSet presAssocID="{2C5FE4D8-D4F0-D048-A3AC-B832A2883AAC}" presName="horzSpace2" presStyleCnt="0"/>
      <dgm:spPr/>
    </dgm:pt>
    <dgm:pt modelId="{4EDD1285-171B-3049-BC46-475A526E2B89}" type="pres">
      <dgm:prSet presAssocID="{2C5FE4D8-D4F0-D048-A3AC-B832A2883AAC}" presName="tx2" presStyleLbl="revTx" presStyleIdx="6" presStyleCnt="7" custLinFactNeighborX="-388" custLinFactNeighborY="10996"/>
      <dgm:spPr/>
      <dgm:t>
        <a:bodyPr/>
        <a:lstStyle/>
        <a:p>
          <a:endParaRPr lang="ru-RU"/>
        </a:p>
      </dgm:t>
    </dgm:pt>
    <dgm:pt modelId="{A0E29BC2-99B5-5043-9F90-E76EF1F4F0AC}" type="pres">
      <dgm:prSet presAssocID="{2C5FE4D8-D4F0-D048-A3AC-B832A2883AAC}" presName="vert2" presStyleCnt="0"/>
      <dgm:spPr/>
    </dgm:pt>
    <dgm:pt modelId="{8FE46667-F2C6-3541-9E5B-55F0B82B9713}" type="pres">
      <dgm:prSet presAssocID="{2C5FE4D8-D4F0-D048-A3AC-B832A2883AAC}" presName="thinLine2b" presStyleLbl="callout" presStyleIdx="3" presStyleCnt="4" custFlipVert="1" custSzY="45720" custScaleX="678" custLinFactY="-900000" custLinFactNeighborX="93649" custLinFactNeighborY="-989635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98ADBB6-FDF5-E34E-9D58-8B580E39A867}" type="pres">
      <dgm:prSet presAssocID="{2C5FE4D8-D4F0-D048-A3AC-B832A2883AAC}" presName="vertSpace2b" presStyleCnt="0"/>
      <dgm:spPr/>
    </dgm:pt>
  </dgm:ptLst>
  <dgm:cxnLst>
    <dgm:cxn modelId="{E8E54F05-1C16-364B-89BC-E7A936FA89C4}" srcId="{13848378-9403-4C4F-85E5-C4A8F998BC20}" destId="{4E6608F7-71EE-3244-8393-E83017DB1284}" srcOrd="1" destOrd="0" parTransId="{CD687138-535C-0E46-B8A0-D922BA0A3649}" sibTransId="{4A0CAAB0-43F9-E346-A275-7221E9BFE597}"/>
    <dgm:cxn modelId="{EC3D172A-745C-4AE5-BAE1-3C621409B67B}" type="presOf" srcId="{2C5FE4D8-D4F0-D048-A3AC-B832A2883AAC}" destId="{4EDD1285-171B-3049-BC46-475A526E2B89}" srcOrd="0" destOrd="0" presId="urn:microsoft.com/office/officeart/2008/layout/LinedList"/>
    <dgm:cxn modelId="{883CF736-D355-4C91-93EF-C71A0C344DAD}" type="presOf" srcId="{4E6608F7-71EE-3244-8393-E83017DB1284}" destId="{8D5CC77A-3513-A141-A534-06F0E6D8BAA5}" srcOrd="0" destOrd="0" presId="urn:microsoft.com/office/officeart/2008/layout/LinedList"/>
    <dgm:cxn modelId="{03E91F82-B38C-9842-9BAA-56F5C66D07D7}" srcId="{CBD2371C-0F31-47C2-803E-569DF45805EB}" destId="{8634068A-940C-A849-A7D8-3342F8463BB6}" srcOrd="1" destOrd="0" parTransId="{3F353388-9645-724B-A099-32FA3C1D0549}" sibTransId="{4644EE7D-28DE-AA4C-887C-14365FDBC3B1}"/>
    <dgm:cxn modelId="{439C5DFC-F655-42AE-81E0-C1A5869EE843}" type="presOf" srcId="{CBD2371C-0F31-47C2-803E-569DF45805EB}" destId="{4F731606-58FF-4C8E-90A1-344DFF253784}" srcOrd="0" destOrd="0" presId="urn:microsoft.com/office/officeart/2008/layout/LinedList"/>
    <dgm:cxn modelId="{FE3068B0-2546-E844-A44E-C858A134B721}" srcId="{A85813F8-C9D5-514F-A57C-1B6F8E657720}" destId="{2C5FE4D8-D4F0-D048-A3AC-B832A2883AAC}" srcOrd="0" destOrd="0" parTransId="{B6DE7424-C3E9-FE4C-86E8-8FACDFBABB4E}" sibTransId="{81E2AB79-66F3-3D4F-B462-DB72FCEF608C}"/>
    <dgm:cxn modelId="{AA084BAC-2254-4C96-AE96-CF4C42EC77E7}" type="presOf" srcId="{F523E339-CEB3-6947-97F5-39010EC8D6FC}" destId="{C9F84C64-B198-8347-8E37-E4BD699B4712}" srcOrd="0" destOrd="0" presId="urn:microsoft.com/office/officeart/2008/layout/LinedList"/>
    <dgm:cxn modelId="{C6B0F52B-4292-A342-A7CA-8CC333D6CB0F}" srcId="{CBD2371C-0F31-47C2-803E-569DF45805EB}" destId="{A85813F8-C9D5-514F-A57C-1B6F8E657720}" srcOrd="2" destOrd="0" parTransId="{7D3543E1-2B7B-8340-8F8B-A6C92511E46B}" sibTransId="{16447660-AAA1-924F-A156-F5284B76F7DE}"/>
    <dgm:cxn modelId="{71E0A40D-C282-48BA-A859-938DC8311EEB}" type="presOf" srcId="{A85813F8-C9D5-514F-A57C-1B6F8E657720}" destId="{F7431047-2E32-FC41-A392-A1AFCBBE2D51}" srcOrd="0" destOrd="0" presId="urn:microsoft.com/office/officeart/2008/layout/LinedList"/>
    <dgm:cxn modelId="{6D70FA36-D6B3-402E-8476-55614408E9EB}" type="presOf" srcId="{13848378-9403-4C4F-85E5-C4A8F998BC20}" destId="{A84B28BF-9F36-4582-B7B6-49F1578F5A92}" srcOrd="0" destOrd="0" presId="urn:microsoft.com/office/officeart/2008/layout/LinedList"/>
    <dgm:cxn modelId="{584022EE-FB95-4C71-9CFE-D3F4BB71E096}" srcId="{13848378-9403-4C4F-85E5-C4A8F998BC20}" destId="{E962E68D-0EA6-49C1-8B04-D4276151C803}" srcOrd="0" destOrd="0" parTransId="{4D90F021-AEE4-44BD-9C9D-F629F56C5C6C}" sibTransId="{DBE6A155-83EA-4F99-9A6E-0F28830714B7}"/>
    <dgm:cxn modelId="{C1B9E6EE-9AD3-49F2-98F4-A3C947F6D048}" type="presOf" srcId="{E962E68D-0EA6-49C1-8B04-D4276151C803}" destId="{20DBED02-6FF4-4610-B07C-E7E292ADF778}" srcOrd="0" destOrd="0" presId="urn:microsoft.com/office/officeart/2008/layout/LinedList"/>
    <dgm:cxn modelId="{4042C8D4-E8AC-49E2-98C0-71A0B636519B}" type="presOf" srcId="{8634068A-940C-A849-A7D8-3342F8463BB6}" destId="{8B845886-8DBD-FD4D-B259-B5049AE02FE5}" srcOrd="0" destOrd="0" presId="urn:microsoft.com/office/officeart/2008/layout/LinedList"/>
    <dgm:cxn modelId="{DEC6F829-77EB-4341-B83E-EF2FE362EE34}" srcId="{8634068A-940C-A849-A7D8-3342F8463BB6}" destId="{F523E339-CEB3-6947-97F5-39010EC8D6FC}" srcOrd="0" destOrd="0" parTransId="{B8595CD2-74E4-704A-8A33-D2745AF2804C}" sibTransId="{C6492580-9169-C74C-B900-619CBDFFA18A}"/>
    <dgm:cxn modelId="{6B3B5F46-04F2-4309-A657-91FAEDAFA268}" srcId="{CBD2371C-0F31-47C2-803E-569DF45805EB}" destId="{13848378-9403-4C4F-85E5-C4A8F998BC20}" srcOrd="0" destOrd="0" parTransId="{BBE58BBF-11B3-461F-A1F9-7A5F9B88C546}" sibTransId="{17976C67-5DCA-4509-93F1-882940A2E869}"/>
    <dgm:cxn modelId="{E0960672-02F7-4B84-A0EE-BB0468497714}" type="presParOf" srcId="{4F731606-58FF-4C8E-90A1-344DFF253784}" destId="{F97BF286-FA3D-4C84-9722-23F4E5A6A832}" srcOrd="0" destOrd="0" presId="urn:microsoft.com/office/officeart/2008/layout/LinedList"/>
    <dgm:cxn modelId="{AB1F4D0C-B4AC-4401-A359-84F88EA37760}" type="presParOf" srcId="{4F731606-58FF-4C8E-90A1-344DFF253784}" destId="{062D58DF-8A06-43C0-AE9D-1365B05BF166}" srcOrd="1" destOrd="0" presId="urn:microsoft.com/office/officeart/2008/layout/LinedList"/>
    <dgm:cxn modelId="{F5987229-3E60-4C36-9CE0-C673C419379C}" type="presParOf" srcId="{062D58DF-8A06-43C0-AE9D-1365B05BF166}" destId="{A84B28BF-9F36-4582-B7B6-49F1578F5A92}" srcOrd="0" destOrd="0" presId="urn:microsoft.com/office/officeart/2008/layout/LinedList"/>
    <dgm:cxn modelId="{FD59C91F-1CB1-4275-BEFB-CBD313D05B8C}" type="presParOf" srcId="{062D58DF-8A06-43C0-AE9D-1365B05BF166}" destId="{A7E85F1B-C7AA-4E15-9E86-99F8106BEED5}" srcOrd="1" destOrd="0" presId="urn:microsoft.com/office/officeart/2008/layout/LinedList"/>
    <dgm:cxn modelId="{CDD0B397-C502-4061-90A3-E97D274089B9}" type="presParOf" srcId="{A7E85F1B-C7AA-4E15-9E86-99F8106BEED5}" destId="{6F9D6FB1-158E-4C47-9465-C99894CC48E6}" srcOrd="0" destOrd="0" presId="urn:microsoft.com/office/officeart/2008/layout/LinedList"/>
    <dgm:cxn modelId="{3CF8FE98-AC93-42CD-BFED-C902708BF461}" type="presParOf" srcId="{A7E85F1B-C7AA-4E15-9E86-99F8106BEED5}" destId="{BF237DA6-3929-40F6-994B-AEA8545788CC}" srcOrd="1" destOrd="0" presId="urn:microsoft.com/office/officeart/2008/layout/LinedList"/>
    <dgm:cxn modelId="{F9B4A5A8-C1BD-4B7A-A766-4F427CB66003}" type="presParOf" srcId="{BF237DA6-3929-40F6-994B-AEA8545788CC}" destId="{4BE63EEF-D46D-4A45-8405-7B4D8ACA104F}" srcOrd="0" destOrd="0" presId="urn:microsoft.com/office/officeart/2008/layout/LinedList"/>
    <dgm:cxn modelId="{214A224F-A042-4F69-88C5-F0E1E7FB68A8}" type="presParOf" srcId="{BF237DA6-3929-40F6-994B-AEA8545788CC}" destId="{20DBED02-6FF4-4610-B07C-E7E292ADF778}" srcOrd="1" destOrd="0" presId="urn:microsoft.com/office/officeart/2008/layout/LinedList"/>
    <dgm:cxn modelId="{35D9EB95-3EB2-40B4-A790-422240C38E74}" type="presParOf" srcId="{BF237DA6-3929-40F6-994B-AEA8545788CC}" destId="{E41CECCC-4771-4041-8304-793FB63869DC}" srcOrd="2" destOrd="0" presId="urn:microsoft.com/office/officeart/2008/layout/LinedList"/>
    <dgm:cxn modelId="{ECD0489D-3581-4EEE-BC02-77213767B07B}" type="presParOf" srcId="{A7E85F1B-C7AA-4E15-9E86-99F8106BEED5}" destId="{466427FE-F2D7-422A-AFD9-176243355374}" srcOrd="2" destOrd="0" presId="urn:microsoft.com/office/officeart/2008/layout/LinedList"/>
    <dgm:cxn modelId="{46212060-EFBF-4061-A843-923C91A2786C}" type="presParOf" srcId="{A7E85F1B-C7AA-4E15-9E86-99F8106BEED5}" destId="{910A62F5-C395-4F63-A9F8-406D1736E675}" srcOrd="3" destOrd="0" presId="urn:microsoft.com/office/officeart/2008/layout/LinedList"/>
    <dgm:cxn modelId="{7840E554-2D65-4C9C-B155-69F890ECBCA6}" type="presParOf" srcId="{A7E85F1B-C7AA-4E15-9E86-99F8106BEED5}" destId="{3EC1F8AE-4A72-DC42-9F97-A9BCD175E89C}" srcOrd="4" destOrd="0" presId="urn:microsoft.com/office/officeart/2008/layout/LinedList"/>
    <dgm:cxn modelId="{8D934F70-219D-4DDE-A9EF-DF9A549E6D55}" type="presParOf" srcId="{3EC1F8AE-4A72-DC42-9F97-A9BCD175E89C}" destId="{728E7C5C-7EDE-7444-967F-187C0D0B4063}" srcOrd="0" destOrd="0" presId="urn:microsoft.com/office/officeart/2008/layout/LinedList"/>
    <dgm:cxn modelId="{BA814312-917B-4FCA-93AD-986D12A2FA36}" type="presParOf" srcId="{3EC1F8AE-4A72-DC42-9F97-A9BCD175E89C}" destId="{8D5CC77A-3513-A141-A534-06F0E6D8BAA5}" srcOrd="1" destOrd="0" presId="urn:microsoft.com/office/officeart/2008/layout/LinedList"/>
    <dgm:cxn modelId="{D73E93AC-EA85-4E6D-9CB3-DDF4680C4180}" type="presParOf" srcId="{3EC1F8AE-4A72-DC42-9F97-A9BCD175E89C}" destId="{D1B358AF-35B2-3040-BEDC-8ACCC4EE4780}" srcOrd="2" destOrd="0" presId="urn:microsoft.com/office/officeart/2008/layout/LinedList"/>
    <dgm:cxn modelId="{C8597DD8-9C42-42E3-B069-EC79E6145E5F}" type="presParOf" srcId="{A7E85F1B-C7AA-4E15-9E86-99F8106BEED5}" destId="{9FD7B236-D053-D141-B757-E6D2BF729451}" srcOrd="5" destOrd="0" presId="urn:microsoft.com/office/officeart/2008/layout/LinedList"/>
    <dgm:cxn modelId="{1C739CE6-EE5A-4213-BAF9-BA215F535A2D}" type="presParOf" srcId="{A7E85F1B-C7AA-4E15-9E86-99F8106BEED5}" destId="{D8691365-F260-0349-B809-E0DE5C2B3118}" srcOrd="6" destOrd="0" presId="urn:microsoft.com/office/officeart/2008/layout/LinedList"/>
    <dgm:cxn modelId="{4BAD3CE9-A16B-4FA0-AC21-817D5FBE4751}" type="presParOf" srcId="{4F731606-58FF-4C8E-90A1-344DFF253784}" destId="{9DEADE4A-3FBE-B84C-8515-15C60D3CFB30}" srcOrd="2" destOrd="0" presId="urn:microsoft.com/office/officeart/2008/layout/LinedList"/>
    <dgm:cxn modelId="{B7644398-3B79-4775-A99E-C5F4D9ED101D}" type="presParOf" srcId="{4F731606-58FF-4C8E-90A1-344DFF253784}" destId="{1A2FF3CD-EB3A-1342-AEBF-62BBC394A522}" srcOrd="3" destOrd="0" presId="urn:microsoft.com/office/officeart/2008/layout/LinedList"/>
    <dgm:cxn modelId="{44434D04-6EFC-4271-9B75-1231F01F6423}" type="presParOf" srcId="{1A2FF3CD-EB3A-1342-AEBF-62BBC394A522}" destId="{8B845886-8DBD-FD4D-B259-B5049AE02FE5}" srcOrd="0" destOrd="0" presId="urn:microsoft.com/office/officeart/2008/layout/LinedList"/>
    <dgm:cxn modelId="{D2508AB8-7678-4906-A064-1CC4AF9F427F}" type="presParOf" srcId="{1A2FF3CD-EB3A-1342-AEBF-62BBC394A522}" destId="{39B075C6-211E-494C-A7B0-709A98599FF6}" srcOrd="1" destOrd="0" presId="urn:microsoft.com/office/officeart/2008/layout/LinedList"/>
    <dgm:cxn modelId="{C2D3D7AD-F422-45A3-BCCC-E7255259216D}" type="presParOf" srcId="{39B075C6-211E-494C-A7B0-709A98599FF6}" destId="{BB4EF036-C33B-2B47-BFF9-F5C57A2D3749}" srcOrd="0" destOrd="0" presId="urn:microsoft.com/office/officeart/2008/layout/LinedList"/>
    <dgm:cxn modelId="{41A2EB8F-C1D1-482D-8696-653430525A59}" type="presParOf" srcId="{39B075C6-211E-494C-A7B0-709A98599FF6}" destId="{FCE135F3-330D-084B-A6D7-98C877C720B2}" srcOrd="1" destOrd="0" presId="urn:microsoft.com/office/officeart/2008/layout/LinedList"/>
    <dgm:cxn modelId="{7EE76A6B-D111-4B20-9B5C-6C4559A86F03}" type="presParOf" srcId="{FCE135F3-330D-084B-A6D7-98C877C720B2}" destId="{AB701432-8258-D047-B742-3801E7EDF136}" srcOrd="0" destOrd="0" presId="urn:microsoft.com/office/officeart/2008/layout/LinedList"/>
    <dgm:cxn modelId="{E7149C5D-B39F-4D6C-BDB9-A2E7AC204992}" type="presParOf" srcId="{FCE135F3-330D-084B-A6D7-98C877C720B2}" destId="{C9F84C64-B198-8347-8E37-E4BD699B4712}" srcOrd="1" destOrd="0" presId="urn:microsoft.com/office/officeart/2008/layout/LinedList"/>
    <dgm:cxn modelId="{A30D4A1D-4763-4FE2-B613-2606A05B4EC1}" type="presParOf" srcId="{FCE135F3-330D-084B-A6D7-98C877C720B2}" destId="{07037A70-9093-0E4D-B7EC-9E3CCC702F8D}" srcOrd="2" destOrd="0" presId="urn:microsoft.com/office/officeart/2008/layout/LinedList"/>
    <dgm:cxn modelId="{E06046D5-F90E-41B7-B535-EB3AA05E86AE}" type="presParOf" srcId="{39B075C6-211E-494C-A7B0-709A98599FF6}" destId="{45554897-9B73-2944-950A-CFAB42D0D768}" srcOrd="2" destOrd="0" presId="urn:microsoft.com/office/officeart/2008/layout/LinedList"/>
    <dgm:cxn modelId="{82BC9325-F94E-4E81-8F49-10F95BAF7D42}" type="presParOf" srcId="{39B075C6-211E-494C-A7B0-709A98599FF6}" destId="{E44878EA-DE3A-6843-9129-A7E5452655F5}" srcOrd="3" destOrd="0" presId="urn:microsoft.com/office/officeart/2008/layout/LinedList"/>
    <dgm:cxn modelId="{8A074CE4-86DD-4C1A-BF6C-15A9FD4B47C7}" type="presParOf" srcId="{4F731606-58FF-4C8E-90A1-344DFF253784}" destId="{6775EA1F-37C1-D849-8053-744B1BBB72D5}" srcOrd="4" destOrd="0" presId="urn:microsoft.com/office/officeart/2008/layout/LinedList"/>
    <dgm:cxn modelId="{C3351DF2-9E06-4A16-A334-172819F1CE08}" type="presParOf" srcId="{4F731606-58FF-4C8E-90A1-344DFF253784}" destId="{7D64AAB7-C561-1544-BFEA-8CA3BFB80FAB}" srcOrd="5" destOrd="0" presId="urn:microsoft.com/office/officeart/2008/layout/LinedList"/>
    <dgm:cxn modelId="{CEAAFB0E-6321-4621-AC31-4E6D5BE51B76}" type="presParOf" srcId="{7D64AAB7-C561-1544-BFEA-8CA3BFB80FAB}" destId="{F7431047-2E32-FC41-A392-A1AFCBBE2D51}" srcOrd="0" destOrd="0" presId="urn:microsoft.com/office/officeart/2008/layout/LinedList"/>
    <dgm:cxn modelId="{C7E5CEB6-7393-4F02-BD26-AA70EAD050C4}" type="presParOf" srcId="{7D64AAB7-C561-1544-BFEA-8CA3BFB80FAB}" destId="{86C9B171-6B68-FC4C-A630-3D9112B57379}" srcOrd="1" destOrd="0" presId="urn:microsoft.com/office/officeart/2008/layout/LinedList"/>
    <dgm:cxn modelId="{D427909C-07A7-4076-9765-5E311D75ABC5}" type="presParOf" srcId="{86C9B171-6B68-FC4C-A630-3D9112B57379}" destId="{7DE4C936-8227-9E4E-AADE-E9332896A07B}" srcOrd="0" destOrd="0" presId="urn:microsoft.com/office/officeart/2008/layout/LinedList"/>
    <dgm:cxn modelId="{EEB65E33-0296-4D86-93E6-8F6F3D28DC7A}" type="presParOf" srcId="{86C9B171-6B68-FC4C-A630-3D9112B57379}" destId="{873C12D6-BCBF-D641-BE49-A20D02B4A6BC}" srcOrd="1" destOrd="0" presId="urn:microsoft.com/office/officeart/2008/layout/LinedList"/>
    <dgm:cxn modelId="{13EB30BD-A336-4220-89A7-483A775199F8}" type="presParOf" srcId="{873C12D6-BCBF-D641-BE49-A20D02B4A6BC}" destId="{E82B8006-C2CC-604E-BFCA-1E9D5BCDCC36}" srcOrd="0" destOrd="0" presId="urn:microsoft.com/office/officeart/2008/layout/LinedList"/>
    <dgm:cxn modelId="{7B5A3BC9-06F4-4EAE-8625-FD713BDD46F7}" type="presParOf" srcId="{873C12D6-BCBF-D641-BE49-A20D02B4A6BC}" destId="{4EDD1285-171B-3049-BC46-475A526E2B89}" srcOrd="1" destOrd="0" presId="urn:microsoft.com/office/officeart/2008/layout/LinedList"/>
    <dgm:cxn modelId="{B6160101-5D9C-4C2A-96AD-C975CA104AED}" type="presParOf" srcId="{873C12D6-BCBF-D641-BE49-A20D02B4A6BC}" destId="{A0E29BC2-99B5-5043-9F90-E76EF1F4F0AC}" srcOrd="2" destOrd="0" presId="urn:microsoft.com/office/officeart/2008/layout/LinedList"/>
    <dgm:cxn modelId="{DBC37FD6-F558-43E7-B0A6-128C04365FC6}" type="presParOf" srcId="{86C9B171-6B68-FC4C-A630-3D9112B57379}" destId="{8FE46667-F2C6-3541-9E5B-55F0B82B9713}" srcOrd="2" destOrd="0" presId="urn:microsoft.com/office/officeart/2008/layout/LinedList"/>
    <dgm:cxn modelId="{84A08AC7-F14B-4731-854B-1DFD5D841318}" type="presParOf" srcId="{86C9B171-6B68-FC4C-A630-3D9112B57379}" destId="{698ADBB6-FDF5-E34E-9D58-8B580E39A86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BF286-FA3D-4C84-9722-23F4E5A6A832}">
      <dsp:nvSpPr>
        <dsp:cNvPr id="0" name=""/>
        <dsp:cNvSpPr/>
      </dsp:nvSpPr>
      <dsp:spPr>
        <a:xfrm>
          <a:off x="0" y="33253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28BF-9F36-4582-B7B6-49F1578F5A92}">
      <dsp:nvSpPr>
        <dsp:cNvPr id="0" name=""/>
        <dsp:cNvSpPr/>
      </dsp:nvSpPr>
      <dsp:spPr>
        <a:xfrm>
          <a:off x="0" y="33253"/>
          <a:ext cx="1830847" cy="149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индикаторов Транспортной стратегии Российской Федерации</a:t>
          </a:r>
          <a:endParaRPr lang="en-US" sz="1400" b="1" kern="1200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33253"/>
        <a:ext cx="1830847" cy="1496555"/>
      </dsp:txXfrm>
    </dsp:sp>
    <dsp:sp modelId="{20DBED02-6FF4-4610-B07C-E7E292ADF778}">
      <dsp:nvSpPr>
        <dsp:cNvPr id="0" name=""/>
        <dsp:cNvSpPr/>
      </dsp:nvSpPr>
      <dsp:spPr>
        <a:xfrm>
          <a:off x="1957175" y="68037"/>
          <a:ext cx="6611168" cy="69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снижение протяженности участков транспортной сети, обслуживающих движение в режиме перегрузки;</a:t>
          </a:r>
        </a:p>
      </dsp:txBody>
      <dsp:txXfrm>
        <a:off x="1957175" y="68037"/>
        <a:ext cx="6611168" cy="695664"/>
      </dsp:txXfrm>
    </dsp:sp>
    <dsp:sp modelId="{466427FE-F2D7-422A-AFD9-176243355374}">
      <dsp:nvSpPr>
        <dsp:cNvPr id="0" name=""/>
        <dsp:cNvSpPr/>
      </dsp:nvSpPr>
      <dsp:spPr>
        <a:xfrm>
          <a:off x="1835063" y="696520"/>
          <a:ext cx="6737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C77A-3513-A141-A534-06F0E6D8BAA5}">
      <dsp:nvSpPr>
        <dsp:cNvPr id="0" name=""/>
        <dsp:cNvSpPr/>
      </dsp:nvSpPr>
      <dsp:spPr>
        <a:xfrm>
          <a:off x="1957175" y="798484"/>
          <a:ext cx="6611168" cy="69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- ввод в эксплуатацию  нового объекта транспортной инфраструктуры.</a:t>
          </a:r>
          <a:endParaRPr lang="en-US" sz="1400" kern="12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57175" y="798484"/>
        <a:ext cx="6611168" cy="695664"/>
      </dsp:txXfrm>
    </dsp:sp>
    <dsp:sp modelId="{9FD7B236-D053-D141-B757-E6D2BF729451}">
      <dsp:nvSpPr>
        <dsp:cNvPr id="0" name=""/>
        <dsp:cNvSpPr/>
      </dsp:nvSpPr>
      <dsp:spPr>
        <a:xfrm>
          <a:off x="1835063" y="1383920"/>
          <a:ext cx="6737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ADE4A-3FBE-B84C-8515-15C60D3CFB30}">
      <dsp:nvSpPr>
        <dsp:cNvPr id="0" name=""/>
        <dsp:cNvSpPr/>
      </dsp:nvSpPr>
      <dsp:spPr>
        <a:xfrm>
          <a:off x="0" y="1404562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45886-8DBD-FD4D-B259-B5049AE02FE5}">
      <dsp:nvSpPr>
        <dsp:cNvPr id="0" name=""/>
        <dsp:cNvSpPr/>
      </dsp:nvSpPr>
      <dsp:spPr>
        <a:xfrm>
          <a:off x="0" y="1476532"/>
          <a:ext cx="1714512" cy="149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показателей госпрограммы «Развитие транспортной системы Удмуртской Республики»</a:t>
          </a:r>
          <a:endParaRPr lang="ru-RU" sz="1400" b="1" kern="1200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1476532"/>
        <a:ext cx="1714512" cy="1496555"/>
      </dsp:txXfrm>
    </dsp:sp>
    <dsp:sp modelId="{C9F84C64-B198-8347-8E37-E4BD699B4712}">
      <dsp:nvSpPr>
        <dsp:cNvPr id="0" name=""/>
        <dsp:cNvSpPr/>
      </dsp:nvSpPr>
      <dsp:spPr>
        <a:xfrm>
          <a:off x="1928833" y="1476532"/>
          <a:ext cx="6556377" cy="131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</a:t>
          </a: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прирост протяженности автомобильных дорог общего пользования регионального или межмуниципального значения, соответствующих нормативным требованиям к транспортно-эксплуатационным показателям в Удмуртской Республике</a:t>
          </a: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;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28833" y="1476532"/>
        <a:ext cx="6556377" cy="1317104"/>
      </dsp:txXfrm>
    </dsp:sp>
    <dsp:sp modelId="{45554897-9B73-2944-950A-CFAB42D0D768}">
      <dsp:nvSpPr>
        <dsp:cNvPr id="0" name=""/>
        <dsp:cNvSpPr/>
      </dsp:nvSpPr>
      <dsp:spPr>
        <a:xfrm>
          <a:off x="8075900" y="839502"/>
          <a:ext cx="45743" cy="4572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EA1F-37C1-D849-8053-744B1BBB72D5}">
      <dsp:nvSpPr>
        <dsp:cNvPr id="0" name=""/>
        <dsp:cNvSpPr/>
      </dsp:nvSpPr>
      <dsp:spPr>
        <a:xfrm>
          <a:off x="0" y="3196846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31047-2E32-FC41-A392-A1AFCBBE2D51}">
      <dsp:nvSpPr>
        <dsp:cNvPr id="0" name=""/>
        <dsp:cNvSpPr/>
      </dsp:nvSpPr>
      <dsp:spPr>
        <a:xfrm>
          <a:off x="0" y="3339728"/>
          <a:ext cx="1828030" cy="113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Выполнение показателей социально – экономического развития</a:t>
          </a:r>
          <a:endParaRPr lang="ru-RU" sz="1400" b="1" kern="1200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3339728"/>
        <a:ext cx="1828030" cy="1135361"/>
      </dsp:txXfrm>
    </dsp:sp>
    <dsp:sp modelId="{4EDD1285-171B-3049-BC46-475A526E2B89}">
      <dsp:nvSpPr>
        <dsp:cNvPr id="0" name=""/>
        <dsp:cNvSpPr/>
      </dsp:nvSpPr>
      <dsp:spPr>
        <a:xfrm>
          <a:off x="1928807" y="3237049"/>
          <a:ext cx="6617740" cy="131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повышение безопасности дорожного движения;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28807" y="3237049"/>
        <a:ext cx="6617740" cy="1317104"/>
      </dsp:txXfrm>
    </dsp:sp>
    <dsp:sp modelId="{8FE46667-F2C6-3541-9E5B-55F0B82B9713}">
      <dsp:nvSpPr>
        <dsp:cNvPr id="0" name=""/>
        <dsp:cNvSpPr/>
      </dsp:nvSpPr>
      <dsp:spPr>
        <a:xfrm flipV="1">
          <a:off x="8143900" y="3433598"/>
          <a:ext cx="45725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D6F0-35FE-49DF-B284-426AD6113627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91F5-5B76-4EE0-983C-6A8913797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493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2247" tIns="46123" rIns="92247" bIns="461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247" tIns="46123" rIns="92247" bIns="46123" rtlCol="0"/>
          <a:lstStyle>
            <a:lvl1pPr algn="r">
              <a:defRPr sz="1200"/>
            </a:lvl1pPr>
          </a:lstStyle>
          <a:p>
            <a:fld id="{0BC661D0-21DA-4DA4-B5CB-4A9052639FB5}" type="datetimeFigureOut">
              <a:rPr lang="ru-RU" smtClean="0"/>
              <a:pPr/>
              <a:t>14.06.2016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7" tIns="46123" rIns="92247" bIns="461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47" tIns="46123" rIns="92247" bIns="461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247" tIns="46123" rIns="92247" bIns="461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247" tIns="46123" rIns="92247" bIns="46123" rtlCol="0" anchor="b"/>
          <a:lstStyle>
            <a:lvl1pPr algn="r">
              <a:defRPr sz="1200"/>
            </a:lvl1pPr>
          </a:lstStyle>
          <a:p>
            <a:fld id="{BDB04EE3-5C01-4E13-953E-55BBE59DAC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034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04EE3-5C01-4E13-953E-55BBE59DACD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360221"/>
            <a:ext cx="1185752" cy="12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876" y="2517529"/>
            <a:ext cx="82082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ПРОЕКТОВ ГОСУДАРСТВЕННО – ЧАСТНОГО ПАРТНЕРСТВА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ДОРОЖНОЙ ОТРАСЛИ УДМУРТСКОЙ РЕСПУБЛИКИ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670" y="5101863"/>
            <a:ext cx="2500330" cy="17561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143644"/>
            <a:ext cx="492919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А.М. Соловьёв – Заместитель министра транспорта </a:t>
            </a:r>
          </a:p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 дорожного хозяйства Удмуртской Республики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ПЕШИЙ ПЕРЕХОД ПО МОСТУ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РЕКУ КАМА 12.05.2016г.</a:t>
            </a:r>
          </a:p>
        </p:txBody>
      </p:sp>
      <p:pic>
        <p:nvPicPr>
          <p:cNvPr id="6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ОТДЕЛ ГЧП\Верняев М.А\2bfb5a42c0f7073447098c322b8136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071546"/>
            <a:ext cx="6572264" cy="4929198"/>
          </a:xfrm>
          <a:prstGeom prst="rect">
            <a:avLst/>
          </a:prstGeom>
          <a:noFill/>
        </p:spPr>
      </p:pic>
      <p:sp>
        <p:nvSpPr>
          <p:cNvPr id="5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500042"/>
            <a:ext cx="11857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876" y="2517529"/>
            <a:ext cx="63543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РЕГИОНАЛЬНЫЙ КОНЦЕССИОННЫЙ ПРОЕКТ 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«СТРОИТЕЛЬСТВО ВОСТОЧНОГО ОБХОДА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ИЖЕВСКА»</a:t>
            </a:r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0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ВОСТОЧНОГО ОБХОДА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</a:t>
            </a:r>
          </a:p>
        </p:txBody>
      </p:sp>
      <p:pic>
        <p:nvPicPr>
          <p:cNvPr id="6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_Схема развития транспортной инфраструктуры1 copy"/>
          <p:cNvPicPr>
            <a:picLocks noChangeAspect="1" noChangeArrowheads="1"/>
          </p:cNvPicPr>
          <p:nvPr/>
        </p:nvPicPr>
        <p:blipFill>
          <a:blip r:embed="rId3" cstate="screen">
            <a:lum bright="84000" contrast="-83000"/>
          </a:blip>
          <a:srcRect/>
          <a:stretch>
            <a:fillRect/>
          </a:stretch>
        </p:blipFill>
        <p:spPr bwMode="auto">
          <a:xfrm>
            <a:off x="1000100" y="857232"/>
            <a:ext cx="6723291" cy="43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120"/>
          <p:cNvGrpSpPr>
            <a:grpSpLocks/>
          </p:cNvGrpSpPr>
          <p:nvPr/>
        </p:nvGrpSpPr>
        <p:grpSpPr bwMode="auto">
          <a:xfrm>
            <a:off x="2214546" y="1000108"/>
            <a:ext cx="4548160" cy="3864288"/>
            <a:chOff x="5223570" y="444915"/>
            <a:chExt cx="4407236" cy="3021553"/>
          </a:xfrm>
        </p:grpSpPr>
        <p:grpSp>
          <p:nvGrpSpPr>
            <p:cNvPr id="11" name="Группа 126"/>
            <p:cNvGrpSpPr>
              <a:grpSpLocks/>
            </p:cNvGrpSpPr>
            <p:nvPr/>
          </p:nvGrpSpPr>
          <p:grpSpPr bwMode="auto">
            <a:xfrm>
              <a:off x="5223569" y="444913"/>
              <a:ext cx="4407235" cy="3021551"/>
              <a:chOff x="5223569" y="444913"/>
              <a:chExt cx="4407235" cy="3021551"/>
            </a:xfrm>
          </p:grpSpPr>
          <p:grpSp>
            <p:nvGrpSpPr>
              <p:cNvPr id="13" name="Группа 132"/>
              <p:cNvGrpSpPr>
                <a:grpSpLocks/>
              </p:cNvGrpSpPr>
              <p:nvPr/>
            </p:nvGrpSpPr>
            <p:grpSpPr bwMode="auto">
              <a:xfrm>
                <a:off x="5223569" y="444913"/>
                <a:ext cx="4407235" cy="3021551"/>
                <a:chOff x="4821800" y="649507"/>
                <a:chExt cx="5119655" cy="3886121"/>
              </a:xfrm>
            </p:grpSpPr>
            <p:grpSp>
              <p:nvGrpSpPr>
                <p:cNvPr id="27" name="Группа 147"/>
                <p:cNvGrpSpPr>
                  <a:grpSpLocks/>
                </p:cNvGrpSpPr>
                <p:nvPr/>
              </p:nvGrpSpPr>
              <p:grpSpPr bwMode="auto">
                <a:xfrm>
                  <a:off x="4821800" y="649507"/>
                  <a:ext cx="5119655" cy="3886121"/>
                  <a:chOff x="4701035" y="375370"/>
                  <a:chExt cx="4969341" cy="4285337"/>
                </a:xfrm>
              </p:grpSpPr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5874012" y="1051525"/>
                    <a:ext cx="598511" cy="1123717"/>
                  </a:xfrm>
                  <a:custGeom>
                    <a:avLst/>
                    <a:gdLst>
                      <a:gd name="connsiteX0" fmla="*/ 949911 w 1003177"/>
                      <a:gd name="connsiteY0" fmla="*/ 2192784 h 2254928"/>
                      <a:gd name="connsiteX1" fmla="*/ 905522 w 1003177"/>
                      <a:gd name="connsiteY1" fmla="*/ 2228295 h 2254928"/>
                      <a:gd name="connsiteX2" fmla="*/ 852256 w 1003177"/>
                      <a:gd name="connsiteY2" fmla="*/ 2210540 h 2254928"/>
                      <a:gd name="connsiteX3" fmla="*/ 798990 w 1003177"/>
                      <a:gd name="connsiteY3" fmla="*/ 2237173 h 2254928"/>
                      <a:gd name="connsiteX4" fmla="*/ 763480 w 1003177"/>
                      <a:gd name="connsiteY4" fmla="*/ 2228295 h 2254928"/>
                      <a:gd name="connsiteX5" fmla="*/ 727969 w 1003177"/>
                      <a:gd name="connsiteY5" fmla="*/ 2192784 h 2254928"/>
                      <a:gd name="connsiteX6" fmla="*/ 692458 w 1003177"/>
                      <a:gd name="connsiteY6" fmla="*/ 2121763 h 2254928"/>
                      <a:gd name="connsiteX7" fmla="*/ 621437 w 1003177"/>
                      <a:gd name="connsiteY7" fmla="*/ 2104008 h 2254928"/>
                      <a:gd name="connsiteX8" fmla="*/ 577048 w 1003177"/>
                      <a:gd name="connsiteY8" fmla="*/ 2077375 h 2254928"/>
                      <a:gd name="connsiteX9" fmla="*/ 559293 w 1003177"/>
                      <a:gd name="connsiteY9" fmla="*/ 2059619 h 2254928"/>
                      <a:gd name="connsiteX10" fmla="*/ 550415 w 1003177"/>
                      <a:gd name="connsiteY10" fmla="*/ 2032986 h 2254928"/>
                      <a:gd name="connsiteX11" fmla="*/ 532660 w 1003177"/>
                      <a:gd name="connsiteY11" fmla="*/ 2006353 h 2254928"/>
                      <a:gd name="connsiteX12" fmla="*/ 568171 w 1003177"/>
                      <a:gd name="connsiteY12" fmla="*/ 1935332 h 2254928"/>
                      <a:gd name="connsiteX13" fmla="*/ 585926 w 1003177"/>
                      <a:gd name="connsiteY13" fmla="*/ 1882066 h 2254928"/>
                      <a:gd name="connsiteX14" fmla="*/ 577048 w 1003177"/>
                      <a:gd name="connsiteY14" fmla="*/ 1802167 h 2254928"/>
                      <a:gd name="connsiteX15" fmla="*/ 550415 w 1003177"/>
                      <a:gd name="connsiteY15" fmla="*/ 1740023 h 2254928"/>
                      <a:gd name="connsiteX16" fmla="*/ 497149 w 1003177"/>
                      <a:gd name="connsiteY16" fmla="*/ 1669002 h 2254928"/>
                      <a:gd name="connsiteX17" fmla="*/ 470516 w 1003177"/>
                      <a:gd name="connsiteY17" fmla="*/ 1651247 h 2254928"/>
                      <a:gd name="connsiteX18" fmla="*/ 417250 w 1003177"/>
                      <a:gd name="connsiteY18" fmla="*/ 1669002 h 2254928"/>
                      <a:gd name="connsiteX19" fmla="*/ 363984 w 1003177"/>
                      <a:gd name="connsiteY19" fmla="*/ 1651247 h 2254928"/>
                      <a:gd name="connsiteX20" fmla="*/ 337351 w 1003177"/>
                      <a:gd name="connsiteY20" fmla="*/ 1633491 h 2254928"/>
                      <a:gd name="connsiteX21" fmla="*/ 310718 w 1003177"/>
                      <a:gd name="connsiteY21" fmla="*/ 1624614 h 2254928"/>
                      <a:gd name="connsiteX22" fmla="*/ 284085 w 1003177"/>
                      <a:gd name="connsiteY22" fmla="*/ 1571348 h 2254928"/>
                      <a:gd name="connsiteX23" fmla="*/ 292963 w 1003177"/>
                      <a:gd name="connsiteY23" fmla="*/ 1500326 h 2254928"/>
                      <a:gd name="connsiteX24" fmla="*/ 301841 w 1003177"/>
                      <a:gd name="connsiteY24" fmla="*/ 1438182 h 2254928"/>
                      <a:gd name="connsiteX25" fmla="*/ 292963 w 1003177"/>
                      <a:gd name="connsiteY25" fmla="*/ 1393794 h 2254928"/>
                      <a:gd name="connsiteX26" fmla="*/ 239697 w 1003177"/>
                      <a:gd name="connsiteY26" fmla="*/ 1340528 h 2254928"/>
                      <a:gd name="connsiteX27" fmla="*/ 204186 w 1003177"/>
                      <a:gd name="connsiteY27" fmla="*/ 1331650 h 2254928"/>
                      <a:gd name="connsiteX28" fmla="*/ 177553 w 1003177"/>
                      <a:gd name="connsiteY28" fmla="*/ 1340528 h 2254928"/>
                      <a:gd name="connsiteX29" fmla="*/ 133165 w 1003177"/>
                      <a:gd name="connsiteY29" fmla="*/ 1376039 h 2254928"/>
                      <a:gd name="connsiteX30" fmla="*/ 124287 w 1003177"/>
                      <a:gd name="connsiteY30" fmla="*/ 1402672 h 2254928"/>
                      <a:gd name="connsiteX31" fmla="*/ 106532 w 1003177"/>
                      <a:gd name="connsiteY31" fmla="*/ 1384916 h 2254928"/>
                      <a:gd name="connsiteX32" fmla="*/ 150920 w 1003177"/>
                      <a:gd name="connsiteY32" fmla="*/ 1278384 h 2254928"/>
                      <a:gd name="connsiteX33" fmla="*/ 168676 w 1003177"/>
                      <a:gd name="connsiteY33" fmla="*/ 1260629 h 2254928"/>
                      <a:gd name="connsiteX34" fmla="*/ 221942 w 1003177"/>
                      <a:gd name="connsiteY34" fmla="*/ 1189608 h 2254928"/>
                      <a:gd name="connsiteX35" fmla="*/ 248575 w 1003177"/>
                      <a:gd name="connsiteY35" fmla="*/ 1180730 h 2254928"/>
                      <a:gd name="connsiteX36" fmla="*/ 275208 w 1003177"/>
                      <a:gd name="connsiteY36" fmla="*/ 1198485 h 2254928"/>
                      <a:gd name="connsiteX37" fmla="*/ 292963 w 1003177"/>
                      <a:gd name="connsiteY37" fmla="*/ 1216241 h 2254928"/>
                      <a:gd name="connsiteX38" fmla="*/ 319596 w 1003177"/>
                      <a:gd name="connsiteY38" fmla="*/ 1225118 h 2254928"/>
                      <a:gd name="connsiteX39" fmla="*/ 328474 w 1003177"/>
                      <a:gd name="connsiteY39" fmla="*/ 1136342 h 2254928"/>
                      <a:gd name="connsiteX40" fmla="*/ 284085 w 1003177"/>
                      <a:gd name="connsiteY40" fmla="*/ 1091953 h 2254928"/>
                      <a:gd name="connsiteX41" fmla="*/ 266330 w 1003177"/>
                      <a:gd name="connsiteY41" fmla="*/ 1065320 h 2254928"/>
                      <a:gd name="connsiteX42" fmla="*/ 230819 w 1003177"/>
                      <a:gd name="connsiteY42" fmla="*/ 985421 h 2254928"/>
                      <a:gd name="connsiteX43" fmla="*/ 195309 w 1003177"/>
                      <a:gd name="connsiteY43" fmla="*/ 976544 h 2254928"/>
                      <a:gd name="connsiteX44" fmla="*/ 124287 w 1003177"/>
                      <a:gd name="connsiteY44" fmla="*/ 941033 h 2254928"/>
                      <a:gd name="connsiteX45" fmla="*/ 97654 w 1003177"/>
                      <a:gd name="connsiteY45" fmla="*/ 932155 h 2254928"/>
                      <a:gd name="connsiteX46" fmla="*/ 71021 w 1003177"/>
                      <a:gd name="connsiteY46" fmla="*/ 923278 h 2254928"/>
                      <a:gd name="connsiteX47" fmla="*/ 35511 w 1003177"/>
                      <a:gd name="connsiteY47" fmla="*/ 852256 h 2254928"/>
                      <a:gd name="connsiteX48" fmla="*/ 53266 w 1003177"/>
                      <a:gd name="connsiteY48" fmla="*/ 790113 h 2254928"/>
                      <a:gd name="connsiteX49" fmla="*/ 71021 w 1003177"/>
                      <a:gd name="connsiteY49" fmla="*/ 772357 h 2254928"/>
                      <a:gd name="connsiteX50" fmla="*/ 62144 w 1003177"/>
                      <a:gd name="connsiteY50" fmla="*/ 736847 h 2254928"/>
                      <a:gd name="connsiteX51" fmla="*/ 17755 w 1003177"/>
                      <a:gd name="connsiteY51" fmla="*/ 656948 h 2254928"/>
                      <a:gd name="connsiteX52" fmla="*/ 44388 w 1003177"/>
                      <a:gd name="connsiteY52" fmla="*/ 612559 h 2254928"/>
                      <a:gd name="connsiteX53" fmla="*/ 106532 w 1003177"/>
                      <a:gd name="connsiteY53" fmla="*/ 532660 h 2254928"/>
                      <a:gd name="connsiteX54" fmla="*/ 115410 w 1003177"/>
                      <a:gd name="connsiteY54" fmla="*/ 506027 h 2254928"/>
                      <a:gd name="connsiteX55" fmla="*/ 97654 w 1003177"/>
                      <a:gd name="connsiteY55" fmla="*/ 399495 h 2254928"/>
                      <a:gd name="connsiteX56" fmla="*/ 97654 w 1003177"/>
                      <a:gd name="connsiteY56" fmla="*/ 284085 h 2254928"/>
                      <a:gd name="connsiteX57" fmla="*/ 115410 w 1003177"/>
                      <a:gd name="connsiteY57" fmla="*/ 266330 h 2254928"/>
                      <a:gd name="connsiteX58" fmla="*/ 106532 w 1003177"/>
                      <a:gd name="connsiteY58" fmla="*/ 221942 h 2254928"/>
                      <a:gd name="connsiteX59" fmla="*/ 35511 w 1003177"/>
                      <a:gd name="connsiteY59" fmla="*/ 159798 h 2254928"/>
                      <a:gd name="connsiteX60" fmla="*/ 17755 w 1003177"/>
                      <a:gd name="connsiteY60" fmla="*/ 142043 h 2254928"/>
                      <a:gd name="connsiteX61" fmla="*/ 0 w 1003177"/>
                      <a:gd name="connsiteY61" fmla="*/ 71021 h 2254928"/>
                      <a:gd name="connsiteX62" fmla="*/ 8878 w 1003177"/>
                      <a:gd name="connsiteY62" fmla="*/ 0 h 2254928"/>
                      <a:gd name="connsiteX63" fmla="*/ 26633 w 1003177"/>
                      <a:gd name="connsiteY63" fmla="*/ 62144 h 2254928"/>
                      <a:gd name="connsiteX64" fmla="*/ 53266 w 1003177"/>
                      <a:gd name="connsiteY64" fmla="*/ 71021 h 2254928"/>
                      <a:gd name="connsiteX65" fmla="*/ 71021 w 1003177"/>
                      <a:gd name="connsiteY65" fmla="*/ 88777 h 2254928"/>
                      <a:gd name="connsiteX66" fmla="*/ 88777 w 1003177"/>
                      <a:gd name="connsiteY66" fmla="*/ 159798 h 2254928"/>
                      <a:gd name="connsiteX67" fmla="*/ 124287 w 1003177"/>
                      <a:gd name="connsiteY67" fmla="*/ 213064 h 2254928"/>
                      <a:gd name="connsiteX68" fmla="*/ 142043 w 1003177"/>
                      <a:gd name="connsiteY68" fmla="*/ 275208 h 2254928"/>
                      <a:gd name="connsiteX69" fmla="*/ 150920 w 1003177"/>
                      <a:gd name="connsiteY69" fmla="*/ 319596 h 2254928"/>
                      <a:gd name="connsiteX70" fmla="*/ 186431 w 1003177"/>
                      <a:gd name="connsiteY70" fmla="*/ 355107 h 2254928"/>
                      <a:gd name="connsiteX71" fmla="*/ 195309 w 1003177"/>
                      <a:gd name="connsiteY71" fmla="*/ 381740 h 2254928"/>
                      <a:gd name="connsiteX72" fmla="*/ 213064 w 1003177"/>
                      <a:gd name="connsiteY72" fmla="*/ 452761 h 2254928"/>
                      <a:gd name="connsiteX73" fmla="*/ 186431 w 1003177"/>
                      <a:gd name="connsiteY73" fmla="*/ 541538 h 2254928"/>
                      <a:gd name="connsiteX74" fmla="*/ 177553 w 1003177"/>
                      <a:gd name="connsiteY74" fmla="*/ 568171 h 2254928"/>
                      <a:gd name="connsiteX75" fmla="*/ 168676 w 1003177"/>
                      <a:gd name="connsiteY75" fmla="*/ 594804 h 2254928"/>
                      <a:gd name="connsiteX76" fmla="*/ 177553 w 1003177"/>
                      <a:gd name="connsiteY76" fmla="*/ 781235 h 2254928"/>
                      <a:gd name="connsiteX77" fmla="*/ 204186 w 1003177"/>
                      <a:gd name="connsiteY77" fmla="*/ 790113 h 2254928"/>
                      <a:gd name="connsiteX78" fmla="*/ 248575 w 1003177"/>
                      <a:gd name="connsiteY78" fmla="*/ 861134 h 2254928"/>
                      <a:gd name="connsiteX79" fmla="*/ 266330 w 1003177"/>
                      <a:gd name="connsiteY79" fmla="*/ 914400 h 2254928"/>
                      <a:gd name="connsiteX80" fmla="*/ 284085 w 1003177"/>
                      <a:gd name="connsiteY80" fmla="*/ 941033 h 2254928"/>
                      <a:gd name="connsiteX81" fmla="*/ 301841 w 1003177"/>
                      <a:gd name="connsiteY81" fmla="*/ 994299 h 2254928"/>
                      <a:gd name="connsiteX82" fmla="*/ 310718 w 1003177"/>
                      <a:gd name="connsiteY82" fmla="*/ 1020932 h 2254928"/>
                      <a:gd name="connsiteX83" fmla="*/ 328474 w 1003177"/>
                      <a:gd name="connsiteY83" fmla="*/ 1047565 h 2254928"/>
                      <a:gd name="connsiteX84" fmla="*/ 381740 w 1003177"/>
                      <a:gd name="connsiteY84" fmla="*/ 1065320 h 2254928"/>
                      <a:gd name="connsiteX85" fmla="*/ 506027 w 1003177"/>
                      <a:gd name="connsiteY85" fmla="*/ 1056443 h 2254928"/>
                      <a:gd name="connsiteX86" fmla="*/ 568171 w 1003177"/>
                      <a:gd name="connsiteY86" fmla="*/ 1100831 h 2254928"/>
                      <a:gd name="connsiteX87" fmla="*/ 621437 w 1003177"/>
                      <a:gd name="connsiteY87" fmla="*/ 1127464 h 2254928"/>
                      <a:gd name="connsiteX88" fmla="*/ 639192 w 1003177"/>
                      <a:gd name="connsiteY88" fmla="*/ 1154097 h 2254928"/>
                      <a:gd name="connsiteX89" fmla="*/ 665825 w 1003177"/>
                      <a:gd name="connsiteY89" fmla="*/ 1171852 h 2254928"/>
                      <a:gd name="connsiteX90" fmla="*/ 674703 w 1003177"/>
                      <a:gd name="connsiteY90" fmla="*/ 1198485 h 2254928"/>
                      <a:gd name="connsiteX91" fmla="*/ 710214 w 1003177"/>
                      <a:gd name="connsiteY91" fmla="*/ 1233996 h 2254928"/>
                      <a:gd name="connsiteX92" fmla="*/ 701336 w 1003177"/>
                      <a:gd name="connsiteY92" fmla="*/ 1358283 h 2254928"/>
                      <a:gd name="connsiteX93" fmla="*/ 683580 w 1003177"/>
                      <a:gd name="connsiteY93" fmla="*/ 1420427 h 2254928"/>
                      <a:gd name="connsiteX94" fmla="*/ 701336 w 1003177"/>
                      <a:gd name="connsiteY94" fmla="*/ 1491448 h 2254928"/>
                      <a:gd name="connsiteX95" fmla="*/ 719091 w 1003177"/>
                      <a:gd name="connsiteY95" fmla="*/ 1518082 h 2254928"/>
                      <a:gd name="connsiteX96" fmla="*/ 736847 w 1003177"/>
                      <a:gd name="connsiteY96" fmla="*/ 1571348 h 2254928"/>
                      <a:gd name="connsiteX97" fmla="*/ 790113 w 1003177"/>
                      <a:gd name="connsiteY97" fmla="*/ 1642369 h 2254928"/>
                      <a:gd name="connsiteX98" fmla="*/ 798990 w 1003177"/>
                      <a:gd name="connsiteY98" fmla="*/ 1669002 h 2254928"/>
                      <a:gd name="connsiteX99" fmla="*/ 816746 w 1003177"/>
                      <a:gd name="connsiteY99" fmla="*/ 1686757 h 2254928"/>
                      <a:gd name="connsiteX100" fmla="*/ 807868 w 1003177"/>
                      <a:gd name="connsiteY100" fmla="*/ 1802167 h 2254928"/>
                      <a:gd name="connsiteX101" fmla="*/ 843379 w 1003177"/>
                      <a:gd name="connsiteY101" fmla="*/ 1890944 h 2254928"/>
                      <a:gd name="connsiteX102" fmla="*/ 870012 w 1003177"/>
                      <a:gd name="connsiteY102" fmla="*/ 1988598 h 2254928"/>
                      <a:gd name="connsiteX103" fmla="*/ 887767 w 1003177"/>
                      <a:gd name="connsiteY103" fmla="*/ 2015231 h 2254928"/>
                      <a:gd name="connsiteX104" fmla="*/ 941033 w 1003177"/>
                      <a:gd name="connsiteY104" fmla="*/ 2032986 h 2254928"/>
                      <a:gd name="connsiteX105" fmla="*/ 967666 w 1003177"/>
                      <a:gd name="connsiteY105" fmla="*/ 2050742 h 2254928"/>
                      <a:gd name="connsiteX106" fmla="*/ 994299 w 1003177"/>
                      <a:gd name="connsiteY106" fmla="*/ 2041864 h 2254928"/>
                      <a:gd name="connsiteX107" fmla="*/ 1003177 w 1003177"/>
                      <a:gd name="connsiteY107" fmla="*/ 2166151 h 2254928"/>
                      <a:gd name="connsiteX108" fmla="*/ 994299 w 1003177"/>
                      <a:gd name="connsiteY108" fmla="*/ 2192784 h 2254928"/>
                      <a:gd name="connsiteX109" fmla="*/ 958788 w 1003177"/>
                      <a:gd name="connsiteY109" fmla="*/ 2228295 h 2254928"/>
                      <a:gd name="connsiteX110" fmla="*/ 949911 w 1003177"/>
                      <a:gd name="connsiteY110" fmla="*/ 2254928 h 2254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</a:cxnLst>
                    <a:rect l="l" t="t" r="r" b="b"/>
                    <a:pathLst>
                      <a:path w="1003177" h="2254928">
                        <a:moveTo>
                          <a:pt x="949911" y="2192784"/>
                        </a:moveTo>
                        <a:cubicBezTo>
                          <a:pt x="935115" y="2204621"/>
                          <a:pt x="924165" y="2224905"/>
                          <a:pt x="905522" y="2228295"/>
                        </a:cubicBezTo>
                        <a:cubicBezTo>
                          <a:pt x="887108" y="2231643"/>
                          <a:pt x="852256" y="2210540"/>
                          <a:pt x="852256" y="2210540"/>
                        </a:cubicBezTo>
                        <a:cubicBezTo>
                          <a:pt x="838791" y="2219516"/>
                          <a:pt x="817366" y="2237173"/>
                          <a:pt x="798990" y="2237173"/>
                        </a:cubicBezTo>
                        <a:cubicBezTo>
                          <a:pt x="786789" y="2237173"/>
                          <a:pt x="775317" y="2231254"/>
                          <a:pt x="763480" y="2228295"/>
                        </a:cubicBezTo>
                        <a:lnTo>
                          <a:pt x="727969" y="2192784"/>
                        </a:lnTo>
                        <a:cubicBezTo>
                          <a:pt x="674844" y="2139659"/>
                          <a:pt x="738083" y="2149138"/>
                          <a:pt x="692458" y="2121763"/>
                        </a:cubicBezTo>
                        <a:cubicBezTo>
                          <a:pt x="678806" y="2113572"/>
                          <a:pt x="630989" y="2105918"/>
                          <a:pt x="621437" y="2104008"/>
                        </a:cubicBezTo>
                        <a:cubicBezTo>
                          <a:pt x="576445" y="2059016"/>
                          <a:pt x="634674" y="2111951"/>
                          <a:pt x="577048" y="2077375"/>
                        </a:cubicBezTo>
                        <a:cubicBezTo>
                          <a:pt x="569871" y="2073069"/>
                          <a:pt x="565211" y="2065538"/>
                          <a:pt x="559293" y="2059619"/>
                        </a:cubicBezTo>
                        <a:cubicBezTo>
                          <a:pt x="556334" y="2050741"/>
                          <a:pt x="554600" y="2041356"/>
                          <a:pt x="550415" y="2032986"/>
                        </a:cubicBezTo>
                        <a:cubicBezTo>
                          <a:pt x="545643" y="2023443"/>
                          <a:pt x="532660" y="2017023"/>
                          <a:pt x="532660" y="2006353"/>
                        </a:cubicBezTo>
                        <a:cubicBezTo>
                          <a:pt x="532660" y="1965547"/>
                          <a:pt x="546305" y="1957197"/>
                          <a:pt x="568171" y="1935332"/>
                        </a:cubicBezTo>
                        <a:lnTo>
                          <a:pt x="585926" y="1882066"/>
                        </a:lnTo>
                        <a:cubicBezTo>
                          <a:pt x="594400" y="1856644"/>
                          <a:pt x="580838" y="1828695"/>
                          <a:pt x="577048" y="1802167"/>
                        </a:cubicBezTo>
                        <a:cubicBezTo>
                          <a:pt x="567227" y="1733420"/>
                          <a:pt x="578454" y="1777408"/>
                          <a:pt x="550415" y="1740023"/>
                        </a:cubicBezTo>
                        <a:cubicBezTo>
                          <a:pt x="529109" y="1711615"/>
                          <a:pt x="522602" y="1689364"/>
                          <a:pt x="497149" y="1669002"/>
                        </a:cubicBezTo>
                        <a:cubicBezTo>
                          <a:pt x="488817" y="1662337"/>
                          <a:pt x="479394" y="1657165"/>
                          <a:pt x="470516" y="1651247"/>
                        </a:cubicBezTo>
                        <a:lnTo>
                          <a:pt x="417250" y="1669002"/>
                        </a:lnTo>
                        <a:lnTo>
                          <a:pt x="363984" y="1651247"/>
                        </a:lnTo>
                        <a:cubicBezTo>
                          <a:pt x="355106" y="1645328"/>
                          <a:pt x="346894" y="1638263"/>
                          <a:pt x="337351" y="1633491"/>
                        </a:cubicBezTo>
                        <a:cubicBezTo>
                          <a:pt x="328981" y="1629306"/>
                          <a:pt x="318025" y="1630460"/>
                          <a:pt x="310718" y="1624614"/>
                        </a:cubicBezTo>
                        <a:cubicBezTo>
                          <a:pt x="295074" y="1612099"/>
                          <a:pt x="289933" y="1588892"/>
                          <a:pt x="284085" y="1571348"/>
                        </a:cubicBezTo>
                        <a:cubicBezTo>
                          <a:pt x="287044" y="1547674"/>
                          <a:pt x="289810" y="1523975"/>
                          <a:pt x="292963" y="1500326"/>
                        </a:cubicBezTo>
                        <a:cubicBezTo>
                          <a:pt x="295729" y="1479585"/>
                          <a:pt x="301841" y="1459107"/>
                          <a:pt x="301841" y="1438182"/>
                        </a:cubicBezTo>
                        <a:cubicBezTo>
                          <a:pt x="301841" y="1423093"/>
                          <a:pt x="301064" y="1406524"/>
                          <a:pt x="292963" y="1393794"/>
                        </a:cubicBezTo>
                        <a:cubicBezTo>
                          <a:pt x="279482" y="1372610"/>
                          <a:pt x="257452" y="1358283"/>
                          <a:pt x="239697" y="1340528"/>
                        </a:cubicBezTo>
                        <a:cubicBezTo>
                          <a:pt x="231069" y="1331900"/>
                          <a:pt x="216023" y="1334609"/>
                          <a:pt x="204186" y="1331650"/>
                        </a:cubicBezTo>
                        <a:cubicBezTo>
                          <a:pt x="195308" y="1334609"/>
                          <a:pt x="185923" y="1336343"/>
                          <a:pt x="177553" y="1340528"/>
                        </a:cubicBezTo>
                        <a:cubicBezTo>
                          <a:pt x="155153" y="1351728"/>
                          <a:pt x="149681" y="1359523"/>
                          <a:pt x="133165" y="1376039"/>
                        </a:cubicBezTo>
                        <a:cubicBezTo>
                          <a:pt x="130206" y="1384917"/>
                          <a:pt x="133165" y="1399713"/>
                          <a:pt x="124287" y="1402672"/>
                        </a:cubicBezTo>
                        <a:cubicBezTo>
                          <a:pt x="116346" y="1405319"/>
                          <a:pt x="107570" y="1393221"/>
                          <a:pt x="106532" y="1384916"/>
                        </a:cubicBezTo>
                        <a:cubicBezTo>
                          <a:pt x="101784" y="1346926"/>
                          <a:pt x="125738" y="1303564"/>
                          <a:pt x="150920" y="1278384"/>
                        </a:cubicBezTo>
                        <a:cubicBezTo>
                          <a:pt x="156839" y="1272466"/>
                          <a:pt x="163654" y="1267325"/>
                          <a:pt x="168676" y="1260629"/>
                        </a:cubicBezTo>
                        <a:cubicBezTo>
                          <a:pt x="172286" y="1255815"/>
                          <a:pt x="203430" y="1200715"/>
                          <a:pt x="221942" y="1189608"/>
                        </a:cubicBezTo>
                        <a:cubicBezTo>
                          <a:pt x="229966" y="1184793"/>
                          <a:pt x="239697" y="1183689"/>
                          <a:pt x="248575" y="1180730"/>
                        </a:cubicBezTo>
                        <a:cubicBezTo>
                          <a:pt x="257453" y="1186648"/>
                          <a:pt x="266877" y="1191820"/>
                          <a:pt x="275208" y="1198485"/>
                        </a:cubicBezTo>
                        <a:cubicBezTo>
                          <a:pt x="281744" y="1203714"/>
                          <a:pt x="285786" y="1211935"/>
                          <a:pt x="292963" y="1216241"/>
                        </a:cubicBezTo>
                        <a:cubicBezTo>
                          <a:pt x="300987" y="1221056"/>
                          <a:pt x="310718" y="1222159"/>
                          <a:pt x="319596" y="1225118"/>
                        </a:cubicBezTo>
                        <a:cubicBezTo>
                          <a:pt x="341392" y="1192424"/>
                          <a:pt x="353698" y="1186790"/>
                          <a:pt x="328474" y="1136342"/>
                        </a:cubicBezTo>
                        <a:cubicBezTo>
                          <a:pt x="319116" y="1117626"/>
                          <a:pt x="295692" y="1109364"/>
                          <a:pt x="284085" y="1091953"/>
                        </a:cubicBezTo>
                        <a:cubicBezTo>
                          <a:pt x="278167" y="1083075"/>
                          <a:pt x="270663" y="1075070"/>
                          <a:pt x="266330" y="1065320"/>
                        </a:cubicBezTo>
                        <a:cubicBezTo>
                          <a:pt x="261167" y="1053704"/>
                          <a:pt x="249854" y="998111"/>
                          <a:pt x="230819" y="985421"/>
                        </a:cubicBezTo>
                        <a:cubicBezTo>
                          <a:pt x="220667" y="978653"/>
                          <a:pt x="207146" y="979503"/>
                          <a:pt x="195309" y="976544"/>
                        </a:cubicBezTo>
                        <a:cubicBezTo>
                          <a:pt x="164319" y="945554"/>
                          <a:pt x="185494" y="961435"/>
                          <a:pt x="124287" y="941033"/>
                        </a:cubicBezTo>
                        <a:lnTo>
                          <a:pt x="97654" y="932155"/>
                        </a:lnTo>
                        <a:lnTo>
                          <a:pt x="71021" y="923278"/>
                        </a:lnTo>
                        <a:cubicBezTo>
                          <a:pt x="50619" y="862071"/>
                          <a:pt x="66500" y="883246"/>
                          <a:pt x="35511" y="852256"/>
                        </a:cubicBezTo>
                        <a:cubicBezTo>
                          <a:pt x="37170" y="845619"/>
                          <a:pt x="47806" y="799213"/>
                          <a:pt x="53266" y="790113"/>
                        </a:cubicBezTo>
                        <a:cubicBezTo>
                          <a:pt x="57572" y="782936"/>
                          <a:pt x="65103" y="778276"/>
                          <a:pt x="71021" y="772357"/>
                        </a:cubicBezTo>
                        <a:cubicBezTo>
                          <a:pt x="68062" y="760520"/>
                          <a:pt x="67600" y="747760"/>
                          <a:pt x="62144" y="736847"/>
                        </a:cubicBezTo>
                        <a:cubicBezTo>
                          <a:pt x="1088" y="614736"/>
                          <a:pt x="42307" y="730601"/>
                          <a:pt x="17755" y="656948"/>
                        </a:cubicBezTo>
                        <a:cubicBezTo>
                          <a:pt x="34729" y="606027"/>
                          <a:pt x="15142" y="651554"/>
                          <a:pt x="44388" y="612559"/>
                        </a:cubicBezTo>
                        <a:cubicBezTo>
                          <a:pt x="108097" y="527613"/>
                          <a:pt x="52317" y="586875"/>
                          <a:pt x="106532" y="532660"/>
                        </a:cubicBezTo>
                        <a:cubicBezTo>
                          <a:pt x="109491" y="523782"/>
                          <a:pt x="115410" y="515385"/>
                          <a:pt x="115410" y="506027"/>
                        </a:cubicBezTo>
                        <a:cubicBezTo>
                          <a:pt x="115410" y="446561"/>
                          <a:pt x="111545" y="441166"/>
                          <a:pt x="97654" y="399495"/>
                        </a:cubicBezTo>
                        <a:cubicBezTo>
                          <a:pt x="91169" y="354098"/>
                          <a:pt x="81090" y="328256"/>
                          <a:pt x="97654" y="284085"/>
                        </a:cubicBezTo>
                        <a:cubicBezTo>
                          <a:pt x="100593" y="276248"/>
                          <a:pt x="109491" y="272248"/>
                          <a:pt x="115410" y="266330"/>
                        </a:cubicBezTo>
                        <a:cubicBezTo>
                          <a:pt x="112451" y="251534"/>
                          <a:pt x="113860" y="235132"/>
                          <a:pt x="106532" y="221942"/>
                        </a:cubicBezTo>
                        <a:cubicBezTo>
                          <a:pt x="93837" y="199091"/>
                          <a:pt x="55000" y="176039"/>
                          <a:pt x="35511" y="159798"/>
                        </a:cubicBezTo>
                        <a:cubicBezTo>
                          <a:pt x="29081" y="154440"/>
                          <a:pt x="23674" y="147961"/>
                          <a:pt x="17755" y="142043"/>
                        </a:cubicBezTo>
                        <a:cubicBezTo>
                          <a:pt x="10751" y="121028"/>
                          <a:pt x="0" y="92444"/>
                          <a:pt x="0" y="71021"/>
                        </a:cubicBezTo>
                        <a:cubicBezTo>
                          <a:pt x="0" y="47163"/>
                          <a:pt x="5919" y="23674"/>
                          <a:pt x="8878" y="0"/>
                        </a:cubicBezTo>
                        <a:cubicBezTo>
                          <a:pt x="8955" y="309"/>
                          <a:pt x="22386" y="57897"/>
                          <a:pt x="26633" y="62144"/>
                        </a:cubicBezTo>
                        <a:cubicBezTo>
                          <a:pt x="33250" y="68761"/>
                          <a:pt x="44388" y="68062"/>
                          <a:pt x="53266" y="71021"/>
                        </a:cubicBezTo>
                        <a:cubicBezTo>
                          <a:pt x="59184" y="76940"/>
                          <a:pt x="66715" y="81600"/>
                          <a:pt x="71021" y="88777"/>
                        </a:cubicBezTo>
                        <a:cubicBezTo>
                          <a:pt x="85429" y="112791"/>
                          <a:pt x="76841" y="133539"/>
                          <a:pt x="88777" y="159798"/>
                        </a:cubicBezTo>
                        <a:cubicBezTo>
                          <a:pt x="97607" y="179224"/>
                          <a:pt x="117539" y="192820"/>
                          <a:pt x="124287" y="213064"/>
                        </a:cubicBezTo>
                        <a:cubicBezTo>
                          <a:pt x="134173" y="242720"/>
                          <a:pt x="134612" y="241769"/>
                          <a:pt x="142043" y="275208"/>
                        </a:cubicBezTo>
                        <a:cubicBezTo>
                          <a:pt x="145316" y="289938"/>
                          <a:pt x="143592" y="306406"/>
                          <a:pt x="150920" y="319596"/>
                        </a:cubicBezTo>
                        <a:cubicBezTo>
                          <a:pt x="159050" y="334229"/>
                          <a:pt x="186431" y="355107"/>
                          <a:pt x="186431" y="355107"/>
                        </a:cubicBezTo>
                        <a:cubicBezTo>
                          <a:pt x="189390" y="363985"/>
                          <a:pt x="193039" y="372661"/>
                          <a:pt x="195309" y="381740"/>
                        </a:cubicBezTo>
                        <a:lnTo>
                          <a:pt x="213064" y="452761"/>
                        </a:lnTo>
                        <a:cubicBezTo>
                          <a:pt x="199647" y="506426"/>
                          <a:pt x="208043" y="476702"/>
                          <a:pt x="186431" y="541538"/>
                        </a:cubicBezTo>
                        <a:lnTo>
                          <a:pt x="177553" y="568171"/>
                        </a:lnTo>
                        <a:lnTo>
                          <a:pt x="168676" y="594804"/>
                        </a:lnTo>
                        <a:cubicBezTo>
                          <a:pt x="171635" y="656948"/>
                          <a:pt x="166424" y="720024"/>
                          <a:pt x="177553" y="781235"/>
                        </a:cubicBezTo>
                        <a:cubicBezTo>
                          <a:pt x="179227" y="790442"/>
                          <a:pt x="198747" y="782498"/>
                          <a:pt x="204186" y="790113"/>
                        </a:cubicBezTo>
                        <a:cubicBezTo>
                          <a:pt x="271415" y="884233"/>
                          <a:pt x="180089" y="815478"/>
                          <a:pt x="248575" y="861134"/>
                        </a:cubicBezTo>
                        <a:cubicBezTo>
                          <a:pt x="254493" y="878889"/>
                          <a:pt x="255949" y="898827"/>
                          <a:pt x="266330" y="914400"/>
                        </a:cubicBezTo>
                        <a:cubicBezTo>
                          <a:pt x="272248" y="923278"/>
                          <a:pt x="279752" y="931283"/>
                          <a:pt x="284085" y="941033"/>
                        </a:cubicBezTo>
                        <a:cubicBezTo>
                          <a:pt x="291686" y="958136"/>
                          <a:pt x="295923" y="976544"/>
                          <a:pt x="301841" y="994299"/>
                        </a:cubicBezTo>
                        <a:cubicBezTo>
                          <a:pt x="304800" y="1003177"/>
                          <a:pt x="305527" y="1013146"/>
                          <a:pt x="310718" y="1020932"/>
                        </a:cubicBezTo>
                        <a:cubicBezTo>
                          <a:pt x="316637" y="1029810"/>
                          <a:pt x="319426" y="1041910"/>
                          <a:pt x="328474" y="1047565"/>
                        </a:cubicBezTo>
                        <a:cubicBezTo>
                          <a:pt x="344345" y="1057484"/>
                          <a:pt x="381740" y="1065320"/>
                          <a:pt x="381740" y="1065320"/>
                        </a:cubicBezTo>
                        <a:cubicBezTo>
                          <a:pt x="423169" y="1062361"/>
                          <a:pt x="464492" y="1056443"/>
                          <a:pt x="506027" y="1056443"/>
                        </a:cubicBezTo>
                        <a:cubicBezTo>
                          <a:pt x="539061" y="1056443"/>
                          <a:pt x="543002" y="1084052"/>
                          <a:pt x="568171" y="1100831"/>
                        </a:cubicBezTo>
                        <a:cubicBezTo>
                          <a:pt x="602590" y="1123777"/>
                          <a:pt x="584682" y="1115212"/>
                          <a:pt x="621437" y="1127464"/>
                        </a:cubicBezTo>
                        <a:cubicBezTo>
                          <a:pt x="627355" y="1136342"/>
                          <a:pt x="631647" y="1146552"/>
                          <a:pt x="639192" y="1154097"/>
                        </a:cubicBezTo>
                        <a:cubicBezTo>
                          <a:pt x="646737" y="1161642"/>
                          <a:pt x="659160" y="1163521"/>
                          <a:pt x="665825" y="1171852"/>
                        </a:cubicBezTo>
                        <a:cubicBezTo>
                          <a:pt x="671671" y="1179159"/>
                          <a:pt x="669264" y="1190870"/>
                          <a:pt x="674703" y="1198485"/>
                        </a:cubicBezTo>
                        <a:cubicBezTo>
                          <a:pt x="684433" y="1212107"/>
                          <a:pt x="710214" y="1233996"/>
                          <a:pt x="710214" y="1233996"/>
                        </a:cubicBezTo>
                        <a:cubicBezTo>
                          <a:pt x="707255" y="1275425"/>
                          <a:pt x="705923" y="1317002"/>
                          <a:pt x="701336" y="1358283"/>
                        </a:cubicBezTo>
                        <a:cubicBezTo>
                          <a:pt x="699478" y="1375005"/>
                          <a:pt x="689192" y="1403592"/>
                          <a:pt x="683580" y="1420427"/>
                        </a:cubicBezTo>
                        <a:cubicBezTo>
                          <a:pt x="689499" y="1444101"/>
                          <a:pt x="687801" y="1471144"/>
                          <a:pt x="701336" y="1491448"/>
                        </a:cubicBezTo>
                        <a:cubicBezTo>
                          <a:pt x="707254" y="1500326"/>
                          <a:pt x="714758" y="1508332"/>
                          <a:pt x="719091" y="1518082"/>
                        </a:cubicBezTo>
                        <a:cubicBezTo>
                          <a:pt x="726692" y="1535185"/>
                          <a:pt x="730928" y="1553593"/>
                          <a:pt x="736847" y="1571348"/>
                        </a:cubicBezTo>
                        <a:cubicBezTo>
                          <a:pt x="746887" y="1601467"/>
                          <a:pt x="769079" y="1621336"/>
                          <a:pt x="790113" y="1642369"/>
                        </a:cubicBezTo>
                        <a:cubicBezTo>
                          <a:pt x="793072" y="1651247"/>
                          <a:pt x="794175" y="1660978"/>
                          <a:pt x="798990" y="1669002"/>
                        </a:cubicBezTo>
                        <a:cubicBezTo>
                          <a:pt x="803296" y="1676179"/>
                          <a:pt x="816189" y="1678406"/>
                          <a:pt x="816746" y="1686757"/>
                        </a:cubicBezTo>
                        <a:cubicBezTo>
                          <a:pt x="819313" y="1725255"/>
                          <a:pt x="810827" y="1763697"/>
                          <a:pt x="807868" y="1802167"/>
                        </a:cubicBezTo>
                        <a:cubicBezTo>
                          <a:pt x="829145" y="1951103"/>
                          <a:pt x="795576" y="1804897"/>
                          <a:pt x="843379" y="1890944"/>
                        </a:cubicBezTo>
                        <a:cubicBezTo>
                          <a:pt x="876615" y="1950770"/>
                          <a:pt x="848829" y="1932110"/>
                          <a:pt x="870012" y="1988598"/>
                        </a:cubicBezTo>
                        <a:cubicBezTo>
                          <a:pt x="873758" y="1998588"/>
                          <a:pt x="878719" y="2009576"/>
                          <a:pt x="887767" y="2015231"/>
                        </a:cubicBezTo>
                        <a:cubicBezTo>
                          <a:pt x="903638" y="2025150"/>
                          <a:pt x="941033" y="2032986"/>
                          <a:pt x="941033" y="2032986"/>
                        </a:cubicBezTo>
                        <a:cubicBezTo>
                          <a:pt x="949911" y="2038905"/>
                          <a:pt x="957141" y="2048988"/>
                          <a:pt x="967666" y="2050742"/>
                        </a:cubicBezTo>
                        <a:cubicBezTo>
                          <a:pt x="976897" y="2052280"/>
                          <a:pt x="991547" y="2032920"/>
                          <a:pt x="994299" y="2041864"/>
                        </a:cubicBezTo>
                        <a:cubicBezTo>
                          <a:pt x="1006514" y="2081562"/>
                          <a:pt x="1000218" y="2124722"/>
                          <a:pt x="1003177" y="2166151"/>
                        </a:cubicBezTo>
                        <a:cubicBezTo>
                          <a:pt x="1000218" y="2175029"/>
                          <a:pt x="999738" y="2185169"/>
                          <a:pt x="994299" y="2192784"/>
                        </a:cubicBezTo>
                        <a:cubicBezTo>
                          <a:pt x="984569" y="2206406"/>
                          <a:pt x="958788" y="2228295"/>
                          <a:pt x="958788" y="2228295"/>
                        </a:cubicBezTo>
                        <a:lnTo>
                          <a:pt x="949911" y="2254928"/>
                        </a:lnTo>
                      </a:path>
                    </a:pathLst>
                  </a:custGeom>
                  <a:solidFill>
                    <a:srgbClr val="CCECFF">
                      <a:alpha val="50980"/>
                    </a:srgbClr>
                  </a:solidFill>
                  <a:ln w="3175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Полилиния 30"/>
                  <p:cNvSpPr/>
                  <p:nvPr/>
                </p:nvSpPr>
                <p:spPr>
                  <a:xfrm rot="644714">
                    <a:off x="6188156" y="461228"/>
                    <a:ext cx="471960" cy="1335855"/>
                  </a:xfrm>
                  <a:custGeom>
                    <a:avLst/>
                    <a:gdLst>
                      <a:gd name="connsiteX0" fmla="*/ 0 w 523783"/>
                      <a:gd name="connsiteY0" fmla="*/ 1624613 h 1624613"/>
                      <a:gd name="connsiteX1" fmla="*/ 44388 w 523783"/>
                      <a:gd name="connsiteY1" fmla="*/ 1597980 h 1624613"/>
                      <a:gd name="connsiteX2" fmla="*/ 133165 w 523783"/>
                      <a:gd name="connsiteY2" fmla="*/ 1571347 h 1624613"/>
                      <a:gd name="connsiteX3" fmla="*/ 150921 w 523783"/>
                      <a:gd name="connsiteY3" fmla="*/ 1518081 h 1624613"/>
                      <a:gd name="connsiteX4" fmla="*/ 159798 w 523783"/>
                      <a:gd name="connsiteY4" fmla="*/ 1491448 h 1624613"/>
                      <a:gd name="connsiteX5" fmla="*/ 186431 w 523783"/>
                      <a:gd name="connsiteY5" fmla="*/ 1482571 h 1624613"/>
                      <a:gd name="connsiteX6" fmla="*/ 239697 w 523783"/>
                      <a:gd name="connsiteY6" fmla="*/ 1411549 h 1624613"/>
                      <a:gd name="connsiteX7" fmla="*/ 230820 w 523783"/>
                      <a:gd name="connsiteY7" fmla="*/ 1367161 h 1624613"/>
                      <a:gd name="connsiteX8" fmla="*/ 195309 w 523783"/>
                      <a:gd name="connsiteY8" fmla="*/ 1322772 h 1624613"/>
                      <a:gd name="connsiteX9" fmla="*/ 204187 w 523783"/>
                      <a:gd name="connsiteY9" fmla="*/ 1278384 h 1624613"/>
                      <a:gd name="connsiteX10" fmla="*/ 239697 w 523783"/>
                      <a:gd name="connsiteY10" fmla="*/ 1269506 h 1624613"/>
                      <a:gd name="connsiteX11" fmla="*/ 257453 w 523783"/>
                      <a:gd name="connsiteY11" fmla="*/ 1251751 h 1624613"/>
                      <a:gd name="connsiteX12" fmla="*/ 301841 w 523783"/>
                      <a:gd name="connsiteY12" fmla="*/ 1216240 h 1624613"/>
                      <a:gd name="connsiteX13" fmla="*/ 292963 w 523783"/>
                      <a:gd name="connsiteY13" fmla="*/ 1171852 h 1624613"/>
                      <a:gd name="connsiteX14" fmla="*/ 292963 w 523783"/>
                      <a:gd name="connsiteY14" fmla="*/ 1109708 h 1624613"/>
                      <a:gd name="connsiteX15" fmla="*/ 346229 w 523783"/>
                      <a:gd name="connsiteY15" fmla="*/ 1074198 h 1624613"/>
                      <a:gd name="connsiteX16" fmla="*/ 337352 w 523783"/>
                      <a:gd name="connsiteY16" fmla="*/ 994299 h 1624613"/>
                      <a:gd name="connsiteX17" fmla="*/ 328474 w 523783"/>
                      <a:gd name="connsiteY17" fmla="*/ 967666 h 1624613"/>
                      <a:gd name="connsiteX18" fmla="*/ 346229 w 523783"/>
                      <a:gd name="connsiteY18" fmla="*/ 852256 h 1624613"/>
                      <a:gd name="connsiteX19" fmla="*/ 337352 w 523783"/>
                      <a:gd name="connsiteY19" fmla="*/ 781235 h 1624613"/>
                      <a:gd name="connsiteX20" fmla="*/ 319596 w 523783"/>
                      <a:gd name="connsiteY20" fmla="*/ 763479 h 1624613"/>
                      <a:gd name="connsiteX21" fmla="*/ 310719 w 523783"/>
                      <a:gd name="connsiteY21" fmla="*/ 736846 h 1624613"/>
                      <a:gd name="connsiteX22" fmla="*/ 301841 w 523783"/>
                      <a:gd name="connsiteY22" fmla="*/ 665825 h 1624613"/>
                      <a:gd name="connsiteX23" fmla="*/ 275208 w 523783"/>
                      <a:gd name="connsiteY23" fmla="*/ 639192 h 1624613"/>
                      <a:gd name="connsiteX24" fmla="*/ 292963 w 523783"/>
                      <a:gd name="connsiteY24" fmla="*/ 497149 h 1624613"/>
                      <a:gd name="connsiteX25" fmla="*/ 310719 w 523783"/>
                      <a:gd name="connsiteY25" fmla="*/ 479394 h 1624613"/>
                      <a:gd name="connsiteX26" fmla="*/ 310719 w 523783"/>
                      <a:gd name="connsiteY26" fmla="*/ 390617 h 1624613"/>
                      <a:gd name="connsiteX27" fmla="*/ 337352 w 523783"/>
                      <a:gd name="connsiteY27" fmla="*/ 372862 h 1624613"/>
                      <a:gd name="connsiteX28" fmla="*/ 372862 w 523783"/>
                      <a:gd name="connsiteY28" fmla="*/ 328473 h 1624613"/>
                      <a:gd name="connsiteX29" fmla="*/ 381740 w 523783"/>
                      <a:gd name="connsiteY29" fmla="*/ 301840 h 1624613"/>
                      <a:gd name="connsiteX30" fmla="*/ 399495 w 523783"/>
                      <a:gd name="connsiteY30" fmla="*/ 275207 h 1624613"/>
                      <a:gd name="connsiteX31" fmla="*/ 417251 w 523783"/>
                      <a:gd name="connsiteY31" fmla="*/ 204186 h 1624613"/>
                      <a:gd name="connsiteX32" fmla="*/ 461639 w 523783"/>
                      <a:gd name="connsiteY32" fmla="*/ 159798 h 1624613"/>
                      <a:gd name="connsiteX33" fmla="*/ 488272 w 523783"/>
                      <a:gd name="connsiteY33" fmla="*/ 97654 h 1624613"/>
                      <a:gd name="connsiteX34" fmla="*/ 497150 w 523783"/>
                      <a:gd name="connsiteY34" fmla="*/ 53266 h 1624613"/>
                      <a:gd name="connsiteX35" fmla="*/ 523783 w 523783"/>
                      <a:gd name="connsiteY35" fmla="*/ 0 h 1624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3783" h="1624613">
                        <a:moveTo>
                          <a:pt x="0" y="1624613"/>
                        </a:moveTo>
                        <a:cubicBezTo>
                          <a:pt x="14796" y="1615735"/>
                          <a:pt x="27896" y="1603054"/>
                          <a:pt x="44388" y="1597980"/>
                        </a:cubicBezTo>
                        <a:cubicBezTo>
                          <a:pt x="144648" y="1567132"/>
                          <a:pt x="91197" y="1613318"/>
                          <a:pt x="133165" y="1571347"/>
                        </a:cubicBezTo>
                        <a:lnTo>
                          <a:pt x="150921" y="1518081"/>
                        </a:lnTo>
                        <a:cubicBezTo>
                          <a:pt x="153880" y="1509203"/>
                          <a:pt x="150920" y="1494407"/>
                          <a:pt x="159798" y="1491448"/>
                        </a:cubicBezTo>
                        <a:lnTo>
                          <a:pt x="186431" y="1482571"/>
                        </a:lnTo>
                        <a:cubicBezTo>
                          <a:pt x="237437" y="1431565"/>
                          <a:pt x="224203" y="1458034"/>
                          <a:pt x="239697" y="1411549"/>
                        </a:cubicBezTo>
                        <a:cubicBezTo>
                          <a:pt x="236738" y="1396753"/>
                          <a:pt x="236118" y="1381289"/>
                          <a:pt x="230820" y="1367161"/>
                        </a:cubicBezTo>
                        <a:cubicBezTo>
                          <a:pt x="224102" y="1349245"/>
                          <a:pt x="208308" y="1335771"/>
                          <a:pt x="195309" y="1322772"/>
                        </a:cubicBezTo>
                        <a:cubicBezTo>
                          <a:pt x="198268" y="1307976"/>
                          <a:pt x="194527" y="1289976"/>
                          <a:pt x="204187" y="1278384"/>
                        </a:cubicBezTo>
                        <a:cubicBezTo>
                          <a:pt x="211998" y="1269011"/>
                          <a:pt x="228784" y="1274962"/>
                          <a:pt x="239697" y="1269506"/>
                        </a:cubicBezTo>
                        <a:cubicBezTo>
                          <a:pt x="247183" y="1265763"/>
                          <a:pt x="250917" y="1256980"/>
                          <a:pt x="257453" y="1251751"/>
                        </a:cubicBezTo>
                        <a:cubicBezTo>
                          <a:pt x="313437" y="1206966"/>
                          <a:pt x="258980" y="1259103"/>
                          <a:pt x="301841" y="1216240"/>
                        </a:cubicBezTo>
                        <a:cubicBezTo>
                          <a:pt x="298882" y="1201444"/>
                          <a:pt x="296623" y="1186491"/>
                          <a:pt x="292963" y="1171852"/>
                        </a:cubicBezTo>
                        <a:cubicBezTo>
                          <a:pt x="287454" y="1149814"/>
                          <a:pt x="272395" y="1133214"/>
                          <a:pt x="292963" y="1109708"/>
                        </a:cubicBezTo>
                        <a:cubicBezTo>
                          <a:pt x="307015" y="1093649"/>
                          <a:pt x="346229" y="1074198"/>
                          <a:pt x="346229" y="1074198"/>
                        </a:cubicBezTo>
                        <a:cubicBezTo>
                          <a:pt x="343270" y="1047565"/>
                          <a:pt x="341757" y="1020731"/>
                          <a:pt x="337352" y="994299"/>
                        </a:cubicBezTo>
                        <a:cubicBezTo>
                          <a:pt x="335814" y="985068"/>
                          <a:pt x="328474" y="977024"/>
                          <a:pt x="328474" y="967666"/>
                        </a:cubicBezTo>
                        <a:cubicBezTo>
                          <a:pt x="328474" y="935423"/>
                          <a:pt x="339472" y="886044"/>
                          <a:pt x="346229" y="852256"/>
                        </a:cubicBezTo>
                        <a:cubicBezTo>
                          <a:pt x="343270" y="828582"/>
                          <a:pt x="344207" y="804087"/>
                          <a:pt x="337352" y="781235"/>
                        </a:cubicBezTo>
                        <a:cubicBezTo>
                          <a:pt x="334947" y="773218"/>
                          <a:pt x="323902" y="770656"/>
                          <a:pt x="319596" y="763479"/>
                        </a:cubicBezTo>
                        <a:cubicBezTo>
                          <a:pt x="314781" y="755455"/>
                          <a:pt x="313678" y="745724"/>
                          <a:pt x="310719" y="736846"/>
                        </a:cubicBezTo>
                        <a:cubicBezTo>
                          <a:pt x="307760" y="713172"/>
                          <a:pt x="309994" y="688246"/>
                          <a:pt x="301841" y="665825"/>
                        </a:cubicBezTo>
                        <a:cubicBezTo>
                          <a:pt x="297550" y="654026"/>
                          <a:pt x="276984" y="651621"/>
                          <a:pt x="275208" y="639192"/>
                        </a:cubicBezTo>
                        <a:cubicBezTo>
                          <a:pt x="275158" y="638845"/>
                          <a:pt x="282428" y="521730"/>
                          <a:pt x="292963" y="497149"/>
                        </a:cubicBezTo>
                        <a:cubicBezTo>
                          <a:pt x="296260" y="489456"/>
                          <a:pt x="304800" y="485312"/>
                          <a:pt x="310719" y="479394"/>
                        </a:cubicBezTo>
                        <a:cubicBezTo>
                          <a:pt x="306348" y="453167"/>
                          <a:pt x="293061" y="417104"/>
                          <a:pt x="310719" y="390617"/>
                        </a:cubicBezTo>
                        <a:cubicBezTo>
                          <a:pt x="316637" y="381739"/>
                          <a:pt x="329021" y="379527"/>
                          <a:pt x="337352" y="372862"/>
                        </a:cubicBezTo>
                        <a:cubicBezTo>
                          <a:pt x="351113" y="361853"/>
                          <a:pt x="365172" y="343852"/>
                          <a:pt x="372862" y="328473"/>
                        </a:cubicBezTo>
                        <a:cubicBezTo>
                          <a:pt x="377047" y="320103"/>
                          <a:pt x="377555" y="310210"/>
                          <a:pt x="381740" y="301840"/>
                        </a:cubicBezTo>
                        <a:cubicBezTo>
                          <a:pt x="386512" y="292297"/>
                          <a:pt x="394723" y="284750"/>
                          <a:pt x="399495" y="275207"/>
                        </a:cubicBezTo>
                        <a:cubicBezTo>
                          <a:pt x="415925" y="242347"/>
                          <a:pt x="402055" y="244709"/>
                          <a:pt x="417251" y="204186"/>
                        </a:cubicBezTo>
                        <a:cubicBezTo>
                          <a:pt x="427115" y="177881"/>
                          <a:pt x="439937" y="174266"/>
                          <a:pt x="461639" y="159798"/>
                        </a:cubicBezTo>
                        <a:cubicBezTo>
                          <a:pt x="474341" y="134393"/>
                          <a:pt x="481741" y="123778"/>
                          <a:pt x="488272" y="97654"/>
                        </a:cubicBezTo>
                        <a:cubicBezTo>
                          <a:pt x="491932" y="83016"/>
                          <a:pt x="492378" y="67581"/>
                          <a:pt x="497150" y="53266"/>
                        </a:cubicBezTo>
                        <a:cubicBezTo>
                          <a:pt x="497153" y="53256"/>
                          <a:pt x="519341" y="8883"/>
                          <a:pt x="523783" y="0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>
                    <a:off x="6124136" y="2249029"/>
                    <a:ext cx="613400" cy="1927690"/>
                  </a:xfrm>
                  <a:custGeom>
                    <a:avLst/>
                    <a:gdLst>
                      <a:gd name="connsiteX0" fmla="*/ 626745 w 680068"/>
                      <a:gd name="connsiteY0" fmla="*/ 0 h 2343705"/>
                      <a:gd name="connsiteX1" fmla="*/ 653378 w 680068"/>
                      <a:gd name="connsiteY1" fmla="*/ 44388 h 2343705"/>
                      <a:gd name="connsiteX2" fmla="*/ 671133 w 680068"/>
                      <a:gd name="connsiteY2" fmla="*/ 62144 h 2343705"/>
                      <a:gd name="connsiteX3" fmla="*/ 653378 w 680068"/>
                      <a:gd name="connsiteY3" fmla="*/ 115410 h 2343705"/>
                      <a:gd name="connsiteX4" fmla="*/ 662256 w 680068"/>
                      <a:gd name="connsiteY4" fmla="*/ 142043 h 2343705"/>
                      <a:gd name="connsiteX5" fmla="*/ 680011 w 680068"/>
                      <a:gd name="connsiteY5" fmla="*/ 168676 h 2343705"/>
                      <a:gd name="connsiteX6" fmla="*/ 662256 w 680068"/>
                      <a:gd name="connsiteY6" fmla="*/ 230819 h 2343705"/>
                      <a:gd name="connsiteX7" fmla="*/ 653378 w 680068"/>
                      <a:gd name="connsiteY7" fmla="*/ 310718 h 2343705"/>
                      <a:gd name="connsiteX8" fmla="*/ 644500 w 680068"/>
                      <a:gd name="connsiteY8" fmla="*/ 337351 h 2343705"/>
                      <a:gd name="connsiteX9" fmla="*/ 617867 w 680068"/>
                      <a:gd name="connsiteY9" fmla="*/ 355107 h 2343705"/>
                      <a:gd name="connsiteX10" fmla="*/ 591234 w 680068"/>
                      <a:gd name="connsiteY10" fmla="*/ 408373 h 2343705"/>
                      <a:gd name="connsiteX11" fmla="*/ 600112 w 680068"/>
                      <a:gd name="connsiteY11" fmla="*/ 461639 h 2343705"/>
                      <a:gd name="connsiteX12" fmla="*/ 591234 w 680068"/>
                      <a:gd name="connsiteY12" fmla="*/ 577048 h 2343705"/>
                      <a:gd name="connsiteX13" fmla="*/ 582357 w 680068"/>
                      <a:gd name="connsiteY13" fmla="*/ 612559 h 2343705"/>
                      <a:gd name="connsiteX14" fmla="*/ 564601 w 680068"/>
                      <a:gd name="connsiteY14" fmla="*/ 630314 h 2343705"/>
                      <a:gd name="connsiteX15" fmla="*/ 573479 w 680068"/>
                      <a:gd name="connsiteY15" fmla="*/ 692458 h 2343705"/>
                      <a:gd name="connsiteX16" fmla="*/ 644500 w 680068"/>
                      <a:gd name="connsiteY16" fmla="*/ 692458 h 2343705"/>
                      <a:gd name="connsiteX17" fmla="*/ 626745 w 680068"/>
                      <a:gd name="connsiteY17" fmla="*/ 665825 h 2343705"/>
                      <a:gd name="connsiteX18" fmla="*/ 635623 w 680068"/>
                      <a:gd name="connsiteY18" fmla="*/ 692458 h 2343705"/>
                      <a:gd name="connsiteX19" fmla="*/ 644500 w 680068"/>
                      <a:gd name="connsiteY19" fmla="*/ 807868 h 2343705"/>
                      <a:gd name="connsiteX20" fmla="*/ 617867 w 680068"/>
                      <a:gd name="connsiteY20" fmla="*/ 905522 h 2343705"/>
                      <a:gd name="connsiteX21" fmla="*/ 591234 w 680068"/>
                      <a:gd name="connsiteY21" fmla="*/ 914400 h 2343705"/>
                      <a:gd name="connsiteX22" fmla="*/ 564601 w 680068"/>
                      <a:gd name="connsiteY22" fmla="*/ 905522 h 2343705"/>
                      <a:gd name="connsiteX23" fmla="*/ 537968 w 680068"/>
                      <a:gd name="connsiteY23" fmla="*/ 887767 h 2343705"/>
                      <a:gd name="connsiteX24" fmla="*/ 529091 w 680068"/>
                      <a:gd name="connsiteY24" fmla="*/ 914400 h 2343705"/>
                      <a:gd name="connsiteX25" fmla="*/ 537968 w 680068"/>
                      <a:gd name="connsiteY25" fmla="*/ 1003177 h 2343705"/>
                      <a:gd name="connsiteX26" fmla="*/ 546846 w 680068"/>
                      <a:gd name="connsiteY26" fmla="*/ 1029810 h 2343705"/>
                      <a:gd name="connsiteX27" fmla="*/ 573479 w 680068"/>
                      <a:gd name="connsiteY27" fmla="*/ 1047565 h 2343705"/>
                      <a:gd name="connsiteX28" fmla="*/ 582357 w 680068"/>
                      <a:gd name="connsiteY28" fmla="*/ 1074198 h 2343705"/>
                      <a:gd name="connsiteX29" fmla="*/ 600112 w 680068"/>
                      <a:gd name="connsiteY29" fmla="*/ 1100831 h 2343705"/>
                      <a:gd name="connsiteX30" fmla="*/ 591234 w 680068"/>
                      <a:gd name="connsiteY30" fmla="*/ 1127464 h 2343705"/>
                      <a:gd name="connsiteX31" fmla="*/ 546846 w 680068"/>
                      <a:gd name="connsiteY31" fmla="*/ 1171852 h 2343705"/>
                      <a:gd name="connsiteX32" fmla="*/ 511335 w 680068"/>
                      <a:gd name="connsiteY32" fmla="*/ 1180730 h 2343705"/>
                      <a:gd name="connsiteX33" fmla="*/ 466947 w 680068"/>
                      <a:gd name="connsiteY33" fmla="*/ 1216241 h 2343705"/>
                      <a:gd name="connsiteX34" fmla="*/ 449192 w 680068"/>
                      <a:gd name="connsiteY34" fmla="*/ 1269507 h 2343705"/>
                      <a:gd name="connsiteX35" fmla="*/ 440314 w 680068"/>
                      <a:gd name="connsiteY35" fmla="*/ 1376039 h 2343705"/>
                      <a:gd name="connsiteX36" fmla="*/ 413681 w 680068"/>
                      <a:gd name="connsiteY36" fmla="*/ 1393794 h 2343705"/>
                      <a:gd name="connsiteX37" fmla="*/ 422559 w 680068"/>
                      <a:gd name="connsiteY37" fmla="*/ 1553592 h 2343705"/>
                      <a:gd name="connsiteX38" fmla="*/ 404803 w 680068"/>
                      <a:gd name="connsiteY38" fmla="*/ 1580225 h 2343705"/>
                      <a:gd name="connsiteX39" fmla="*/ 333782 w 680068"/>
                      <a:gd name="connsiteY39" fmla="*/ 1606858 h 2343705"/>
                      <a:gd name="connsiteX40" fmla="*/ 298271 w 680068"/>
                      <a:gd name="connsiteY40" fmla="*/ 1624613 h 2343705"/>
                      <a:gd name="connsiteX41" fmla="*/ 245005 w 680068"/>
                      <a:gd name="connsiteY41" fmla="*/ 1651246 h 2343705"/>
                      <a:gd name="connsiteX42" fmla="*/ 236127 w 680068"/>
                      <a:gd name="connsiteY42" fmla="*/ 1677879 h 2343705"/>
                      <a:gd name="connsiteX43" fmla="*/ 209494 w 680068"/>
                      <a:gd name="connsiteY43" fmla="*/ 1722268 h 2343705"/>
                      <a:gd name="connsiteX44" fmla="*/ 182861 w 680068"/>
                      <a:gd name="connsiteY44" fmla="*/ 1953087 h 2343705"/>
                      <a:gd name="connsiteX45" fmla="*/ 156228 w 680068"/>
                      <a:gd name="connsiteY45" fmla="*/ 1970843 h 2343705"/>
                      <a:gd name="connsiteX46" fmla="*/ 147351 w 680068"/>
                      <a:gd name="connsiteY46" fmla="*/ 1997476 h 2343705"/>
                      <a:gd name="connsiteX47" fmla="*/ 129595 w 680068"/>
                      <a:gd name="connsiteY47" fmla="*/ 2015231 h 2343705"/>
                      <a:gd name="connsiteX48" fmla="*/ 138473 w 680068"/>
                      <a:gd name="connsiteY48" fmla="*/ 2050742 h 2343705"/>
                      <a:gd name="connsiteX49" fmla="*/ 111840 w 680068"/>
                      <a:gd name="connsiteY49" fmla="*/ 2121763 h 2343705"/>
                      <a:gd name="connsiteX50" fmla="*/ 94085 w 680068"/>
                      <a:gd name="connsiteY50" fmla="*/ 2192784 h 2343705"/>
                      <a:gd name="connsiteX51" fmla="*/ 49696 w 680068"/>
                      <a:gd name="connsiteY51" fmla="*/ 2219417 h 2343705"/>
                      <a:gd name="connsiteX52" fmla="*/ 5308 w 680068"/>
                      <a:gd name="connsiteY52" fmla="*/ 2237173 h 2343705"/>
                      <a:gd name="connsiteX53" fmla="*/ 5308 w 680068"/>
                      <a:gd name="connsiteY53" fmla="*/ 2343705 h 2343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680068" h="2343705">
                        <a:moveTo>
                          <a:pt x="626745" y="0"/>
                        </a:moveTo>
                        <a:cubicBezTo>
                          <a:pt x="635623" y="14796"/>
                          <a:pt x="643349" y="30347"/>
                          <a:pt x="653378" y="44388"/>
                        </a:cubicBezTo>
                        <a:cubicBezTo>
                          <a:pt x="658243" y="51199"/>
                          <a:pt x="671133" y="53774"/>
                          <a:pt x="671133" y="62144"/>
                        </a:cubicBezTo>
                        <a:cubicBezTo>
                          <a:pt x="671133" y="80860"/>
                          <a:pt x="653378" y="115410"/>
                          <a:pt x="653378" y="115410"/>
                        </a:cubicBezTo>
                        <a:cubicBezTo>
                          <a:pt x="656337" y="124288"/>
                          <a:pt x="658071" y="133673"/>
                          <a:pt x="662256" y="142043"/>
                        </a:cubicBezTo>
                        <a:cubicBezTo>
                          <a:pt x="667028" y="151586"/>
                          <a:pt x="678502" y="158114"/>
                          <a:pt x="680011" y="168676"/>
                        </a:cubicBezTo>
                        <a:cubicBezTo>
                          <a:pt x="681125" y="176476"/>
                          <a:pt x="665586" y="220827"/>
                          <a:pt x="662256" y="230819"/>
                        </a:cubicBezTo>
                        <a:cubicBezTo>
                          <a:pt x="659297" y="257452"/>
                          <a:pt x="657784" y="284286"/>
                          <a:pt x="653378" y="310718"/>
                        </a:cubicBezTo>
                        <a:cubicBezTo>
                          <a:pt x="651840" y="319949"/>
                          <a:pt x="650346" y="330044"/>
                          <a:pt x="644500" y="337351"/>
                        </a:cubicBezTo>
                        <a:cubicBezTo>
                          <a:pt x="637835" y="345683"/>
                          <a:pt x="626745" y="349188"/>
                          <a:pt x="617867" y="355107"/>
                        </a:cubicBezTo>
                        <a:cubicBezTo>
                          <a:pt x="608891" y="368572"/>
                          <a:pt x="591234" y="389997"/>
                          <a:pt x="591234" y="408373"/>
                        </a:cubicBezTo>
                        <a:cubicBezTo>
                          <a:pt x="591234" y="426373"/>
                          <a:pt x="597153" y="443884"/>
                          <a:pt x="600112" y="461639"/>
                        </a:cubicBezTo>
                        <a:cubicBezTo>
                          <a:pt x="597153" y="500109"/>
                          <a:pt x="595742" y="538729"/>
                          <a:pt x="591234" y="577048"/>
                        </a:cubicBezTo>
                        <a:cubicBezTo>
                          <a:pt x="589808" y="589166"/>
                          <a:pt x="587814" y="601646"/>
                          <a:pt x="582357" y="612559"/>
                        </a:cubicBezTo>
                        <a:cubicBezTo>
                          <a:pt x="578614" y="620045"/>
                          <a:pt x="570520" y="624396"/>
                          <a:pt x="564601" y="630314"/>
                        </a:cubicBezTo>
                        <a:cubicBezTo>
                          <a:pt x="567560" y="651029"/>
                          <a:pt x="564121" y="673742"/>
                          <a:pt x="573479" y="692458"/>
                        </a:cubicBezTo>
                        <a:cubicBezTo>
                          <a:pt x="583406" y="712312"/>
                          <a:pt x="640955" y="693167"/>
                          <a:pt x="644500" y="692458"/>
                        </a:cubicBezTo>
                        <a:cubicBezTo>
                          <a:pt x="638582" y="683580"/>
                          <a:pt x="637415" y="665825"/>
                          <a:pt x="626745" y="665825"/>
                        </a:cubicBezTo>
                        <a:cubicBezTo>
                          <a:pt x="617387" y="665825"/>
                          <a:pt x="634462" y="683172"/>
                          <a:pt x="635623" y="692458"/>
                        </a:cubicBezTo>
                        <a:cubicBezTo>
                          <a:pt x="640409" y="730744"/>
                          <a:pt x="641541" y="769398"/>
                          <a:pt x="644500" y="807868"/>
                        </a:cubicBezTo>
                        <a:cubicBezTo>
                          <a:pt x="641036" y="835585"/>
                          <a:pt x="645845" y="883140"/>
                          <a:pt x="617867" y="905522"/>
                        </a:cubicBezTo>
                        <a:cubicBezTo>
                          <a:pt x="610560" y="911368"/>
                          <a:pt x="600112" y="911441"/>
                          <a:pt x="591234" y="914400"/>
                        </a:cubicBezTo>
                        <a:cubicBezTo>
                          <a:pt x="582356" y="911441"/>
                          <a:pt x="572971" y="909707"/>
                          <a:pt x="564601" y="905522"/>
                        </a:cubicBezTo>
                        <a:cubicBezTo>
                          <a:pt x="555058" y="900750"/>
                          <a:pt x="548319" y="885179"/>
                          <a:pt x="537968" y="887767"/>
                        </a:cubicBezTo>
                        <a:cubicBezTo>
                          <a:pt x="528890" y="890037"/>
                          <a:pt x="532050" y="905522"/>
                          <a:pt x="529091" y="914400"/>
                        </a:cubicBezTo>
                        <a:cubicBezTo>
                          <a:pt x="532050" y="943992"/>
                          <a:pt x="533446" y="973783"/>
                          <a:pt x="537968" y="1003177"/>
                        </a:cubicBezTo>
                        <a:cubicBezTo>
                          <a:pt x="539391" y="1012426"/>
                          <a:pt x="541000" y="1022503"/>
                          <a:pt x="546846" y="1029810"/>
                        </a:cubicBezTo>
                        <a:cubicBezTo>
                          <a:pt x="553511" y="1038141"/>
                          <a:pt x="564601" y="1041647"/>
                          <a:pt x="573479" y="1047565"/>
                        </a:cubicBezTo>
                        <a:cubicBezTo>
                          <a:pt x="576438" y="1056443"/>
                          <a:pt x="578172" y="1065828"/>
                          <a:pt x="582357" y="1074198"/>
                        </a:cubicBezTo>
                        <a:cubicBezTo>
                          <a:pt x="587129" y="1083741"/>
                          <a:pt x="598358" y="1090307"/>
                          <a:pt x="600112" y="1100831"/>
                        </a:cubicBezTo>
                        <a:cubicBezTo>
                          <a:pt x="601650" y="1110062"/>
                          <a:pt x="595419" y="1119094"/>
                          <a:pt x="591234" y="1127464"/>
                        </a:cubicBezTo>
                        <a:cubicBezTo>
                          <a:pt x="580473" y="1148986"/>
                          <a:pt x="569445" y="1162167"/>
                          <a:pt x="546846" y="1171852"/>
                        </a:cubicBezTo>
                        <a:cubicBezTo>
                          <a:pt x="535631" y="1176658"/>
                          <a:pt x="523172" y="1177771"/>
                          <a:pt x="511335" y="1180730"/>
                        </a:cubicBezTo>
                        <a:cubicBezTo>
                          <a:pt x="501924" y="1187004"/>
                          <a:pt x="473273" y="1203589"/>
                          <a:pt x="466947" y="1216241"/>
                        </a:cubicBezTo>
                        <a:cubicBezTo>
                          <a:pt x="458577" y="1232981"/>
                          <a:pt x="449192" y="1269507"/>
                          <a:pt x="449192" y="1269507"/>
                        </a:cubicBezTo>
                        <a:cubicBezTo>
                          <a:pt x="446233" y="1305018"/>
                          <a:pt x="450103" y="1341776"/>
                          <a:pt x="440314" y="1376039"/>
                        </a:cubicBezTo>
                        <a:cubicBezTo>
                          <a:pt x="437383" y="1386298"/>
                          <a:pt x="414743" y="1383177"/>
                          <a:pt x="413681" y="1393794"/>
                        </a:cubicBezTo>
                        <a:cubicBezTo>
                          <a:pt x="408373" y="1446877"/>
                          <a:pt x="419600" y="1500326"/>
                          <a:pt x="422559" y="1553592"/>
                        </a:cubicBezTo>
                        <a:cubicBezTo>
                          <a:pt x="416640" y="1562470"/>
                          <a:pt x="413485" y="1574023"/>
                          <a:pt x="404803" y="1580225"/>
                        </a:cubicBezTo>
                        <a:cubicBezTo>
                          <a:pt x="386415" y="1593359"/>
                          <a:pt x="355163" y="1597695"/>
                          <a:pt x="333782" y="1606858"/>
                        </a:cubicBezTo>
                        <a:cubicBezTo>
                          <a:pt x="321618" y="1612071"/>
                          <a:pt x="310435" y="1619400"/>
                          <a:pt x="298271" y="1624613"/>
                        </a:cubicBezTo>
                        <a:cubicBezTo>
                          <a:pt x="246816" y="1646665"/>
                          <a:pt x="296185" y="1617127"/>
                          <a:pt x="245005" y="1651246"/>
                        </a:cubicBezTo>
                        <a:cubicBezTo>
                          <a:pt x="242046" y="1660124"/>
                          <a:pt x="240942" y="1669855"/>
                          <a:pt x="236127" y="1677879"/>
                        </a:cubicBezTo>
                        <a:cubicBezTo>
                          <a:pt x="199569" y="1738811"/>
                          <a:pt x="234644" y="1646821"/>
                          <a:pt x="209494" y="1722268"/>
                        </a:cubicBezTo>
                        <a:cubicBezTo>
                          <a:pt x="205247" y="1824208"/>
                          <a:pt x="250295" y="1899140"/>
                          <a:pt x="182861" y="1953087"/>
                        </a:cubicBezTo>
                        <a:cubicBezTo>
                          <a:pt x="174529" y="1959752"/>
                          <a:pt x="165106" y="1964924"/>
                          <a:pt x="156228" y="1970843"/>
                        </a:cubicBezTo>
                        <a:cubicBezTo>
                          <a:pt x="153269" y="1979721"/>
                          <a:pt x="152166" y="1989452"/>
                          <a:pt x="147351" y="1997476"/>
                        </a:cubicBezTo>
                        <a:cubicBezTo>
                          <a:pt x="143045" y="2004653"/>
                          <a:pt x="130971" y="2006975"/>
                          <a:pt x="129595" y="2015231"/>
                        </a:cubicBezTo>
                        <a:cubicBezTo>
                          <a:pt x="127589" y="2027266"/>
                          <a:pt x="135514" y="2038905"/>
                          <a:pt x="138473" y="2050742"/>
                        </a:cubicBezTo>
                        <a:cubicBezTo>
                          <a:pt x="106974" y="2208229"/>
                          <a:pt x="152480" y="2010000"/>
                          <a:pt x="111840" y="2121763"/>
                        </a:cubicBezTo>
                        <a:cubicBezTo>
                          <a:pt x="103501" y="2144696"/>
                          <a:pt x="103148" y="2170127"/>
                          <a:pt x="94085" y="2192784"/>
                        </a:cubicBezTo>
                        <a:cubicBezTo>
                          <a:pt x="86310" y="2212222"/>
                          <a:pt x="65714" y="2213410"/>
                          <a:pt x="49696" y="2219417"/>
                        </a:cubicBezTo>
                        <a:cubicBezTo>
                          <a:pt x="34775" y="2225012"/>
                          <a:pt x="10668" y="2222165"/>
                          <a:pt x="5308" y="2237173"/>
                        </a:cubicBezTo>
                        <a:cubicBezTo>
                          <a:pt x="-6635" y="2270615"/>
                          <a:pt x="5308" y="2308194"/>
                          <a:pt x="5308" y="2343705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Полилиния 32"/>
                  <p:cNvSpPr/>
                  <p:nvPr/>
                </p:nvSpPr>
                <p:spPr>
                  <a:xfrm>
                    <a:off x="4857139" y="2219822"/>
                    <a:ext cx="1688338" cy="1168297"/>
                  </a:xfrm>
                  <a:custGeom>
                    <a:avLst/>
                    <a:gdLst>
                      <a:gd name="connsiteX0" fmla="*/ 1873188 w 1873188"/>
                      <a:gd name="connsiteY0" fmla="*/ 1420428 h 1420428"/>
                      <a:gd name="connsiteX1" fmla="*/ 1846555 w 1873188"/>
                      <a:gd name="connsiteY1" fmla="*/ 1376039 h 1420428"/>
                      <a:gd name="connsiteX2" fmla="*/ 1837677 w 1873188"/>
                      <a:gd name="connsiteY2" fmla="*/ 1349406 h 1420428"/>
                      <a:gd name="connsiteX3" fmla="*/ 1819922 w 1873188"/>
                      <a:gd name="connsiteY3" fmla="*/ 1322773 h 1420428"/>
                      <a:gd name="connsiteX4" fmla="*/ 1811044 w 1873188"/>
                      <a:gd name="connsiteY4" fmla="*/ 1296140 h 1420428"/>
                      <a:gd name="connsiteX5" fmla="*/ 1784411 w 1873188"/>
                      <a:gd name="connsiteY5" fmla="*/ 1269507 h 1420428"/>
                      <a:gd name="connsiteX6" fmla="*/ 1757778 w 1873188"/>
                      <a:gd name="connsiteY6" fmla="*/ 1233997 h 1420428"/>
                      <a:gd name="connsiteX7" fmla="*/ 1740023 w 1873188"/>
                      <a:gd name="connsiteY7" fmla="*/ 1198486 h 1420428"/>
                      <a:gd name="connsiteX8" fmla="*/ 1722267 w 1873188"/>
                      <a:gd name="connsiteY8" fmla="*/ 1171853 h 1420428"/>
                      <a:gd name="connsiteX9" fmla="*/ 1713390 w 1873188"/>
                      <a:gd name="connsiteY9" fmla="*/ 1145220 h 1420428"/>
                      <a:gd name="connsiteX10" fmla="*/ 1740023 w 1873188"/>
                      <a:gd name="connsiteY10" fmla="*/ 1074199 h 1420428"/>
                      <a:gd name="connsiteX11" fmla="*/ 1748901 w 1873188"/>
                      <a:gd name="connsiteY11" fmla="*/ 1038688 h 1420428"/>
                      <a:gd name="connsiteX12" fmla="*/ 1793289 w 1873188"/>
                      <a:gd name="connsiteY12" fmla="*/ 994299 h 1420428"/>
                      <a:gd name="connsiteX13" fmla="*/ 1811044 w 1873188"/>
                      <a:gd name="connsiteY13" fmla="*/ 843379 h 1420428"/>
                      <a:gd name="connsiteX14" fmla="*/ 1784411 w 1873188"/>
                      <a:gd name="connsiteY14" fmla="*/ 798991 h 1420428"/>
                      <a:gd name="connsiteX15" fmla="*/ 1748901 w 1873188"/>
                      <a:gd name="connsiteY15" fmla="*/ 790113 h 1420428"/>
                      <a:gd name="connsiteX16" fmla="*/ 1757778 w 1873188"/>
                      <a:gd name="connsiteY16" fmla="*/ 736847 h 1420428"/>
                      <a:gd name="connsiteX17" fmla="*/ 1722267 w 1873188"/>
                      <a:gd name="connsiteY17" fmla="*/ 683581 h 1420428"/>
                      <a:gd name="connsiteX18" fmla="*/ 1686757 w 1873188"/>
                      <a:gd name="connsiteY18" fmla="*/ 577049 h 1420428"/>
                      <a:gd name="connsiteX19" fmla="*/ 1677879 w 1873188"/>
                      <a:gd name="connsiteY19" fmla="*/ 523783 h 1420428"/>
                      <a:gd name="connsiteX20" fmla="*/ 1642368 w 1873188"/>
                      <a:gd name="connsiteY20" fmla="*/ 479395 h 1420428"/>
                      <a:gd name="connsiteX21" fmla="*/ 1633491 w 1873188"/>
                      <a:gd name="connsiteY21" fmla="*/ 452762 h 1420428"/>
                      <a:gd name="connsiteX22" fmla="*/ 1589102 w 1873188"/>
                      <a:gd name="connsiteY22" fmla="*/ 417251 h 1420428"/>
                      <a:gd name="connsiteX23" fmla="*/ 1597980 w 1873188"/>
                      <a:gd name="connsiteY23" fmla="*/ 390618 h 1420428"/>
                      <a:gd name="connsiteX24" fmla="*/ 1615735 w 1873188"/>
                      <a:gd name="connsiteY24" fmla="*/ 417251 h 1420428"/>
                      <a:gd name="connsiteX25" fmla="*/ 1589102 w 1873188"/>
                      <a:gd name="connsiteY25" fmla="*/ 408373 h 1420428"/>
                      <a:gd name="connsiteX26" fmla="*/ 1562469 w 1873188"/>
                      <a:gd name="connsiteY26" fmla="*/ 328474 h 1420428"/>
                      <a:gd name="connsiteX27" fmla="*/ 1589102 w 1873188"/>
                      <a:gd name="connsiteY27" fmla="*/ 372863 h 1420428"/>
                      <a:gd name="connsiteX28" fmla="*/ 1571347 w 1873188"/>
                      <a:gd name="connsiteY28" fmla="*/ 355107 h 1420428"/>
                      <a:gd name="connsiteX29" fmla="*/ 1544714 w 1873188"/>
                      <a:gd name="connsiteY29" fmla="*/ 346230 h 1420428"/>
                      <a:gd name="connsiteX30" fmla="*/ 1526959 w 1873188"/>
                      <a:gd name="connsiteY30" fmla="*/ 328474 h 1420428"/>
                      <a:gd name="connsiteX31" fmla="*/ 1500326 w 1873188"/>
                      <a:gd name="connsiteY31" fmla="*/ 319597 h 1420428"/>
                      <a:gd name="connsiteX32" fmla="*/ 1482570 w 1873188"/>
                      <a:gd name="connsiteY32" fmla="*/ 266331 h 1420428"/>
                      <a:gd name="connsiteX33" fmla="*/ 1464815 w 1873188"/>
                      <a:gd name="connsiteY33" fmla="*/ 248575 h 1420428"/>
                      <a:gd name="connsiteX34" fmla="*/ 1447060 w 1873188"/>
                      <a:gd name="connsiteY34" fmla="*/ 213065 h 1420428"/>
                      <a:gd name="connsiteX35" fmla="*/ 1411549 w 1873188"/>
                      <a:gd name="connsiteY35" fmla="*/ 195309 h 1420428"/>
                      <a:gd name="connsiteX36" fmla="*/ 1358283 w 1873188"/>
                      <a:gd name="connsiteY36" fmla="*/ 177554 h 1420428"/>
                      <a:gd name="connsiteX37" fmla="*/ 1305017 w 1873188"/>
                      <a:gd name="connsiteY37" fmla="*/ 213065 h 1420428"/>
                      <a:gd name="connsiteX38" fmla="*/ 1278384 w 1873188"/>
                      <a:gd name="connsiteY38" fmla="*/ 221942 h 1420428"/>
                      <a:gd name="connsiteX39" fmla="*/ 1260629 w 1873188"/>
                      <a:gd name="connsiteY39" fmla="*/ 239698 h 1420428"/>
                      <a:gd name="connsiteX40" fmla="*/ 1136341 w 1873188"/>
                      <a:gd name="connsiteY40" fmla="*/ 239698 h 1420428"/>
                      <a:gd name="connsiteX41" fmla="*/ 1083075 w 1873188"/>
                      <a:gd name="connsiteY41" fmla="*/ 221942 h 1420428"/>
                      <a:gd name="connsiteX42" fmla="*/ 1056442 w 1873188"/>
                      <a:gd name="connsiteY42" fmla="*/ 213065 h 1420428"/>
                      <a:gd name="connsiteX43" fmla="*/ 1012054 w 1873188"/>
                      <a:gd name="connsiteY43" fmla="*/ 168676 h 1420428"/>
                      <a:gd name="connsiteX44" fmla="*/ 958788 w 1873188"/>
                      <a:gd name="connsiteY44" fmla="*/ 124288 h 1420428"/>
                      <a:gd name="connsiteX45" fmla="*/ 905522 w 1873188"/>
                      <a:gd name="connsiteY45" fmla="*/ 106533 h 1420428"/>
                      <a:gd name="connsiteX46" fmla="*/ 843378 w 1873188"/>
                      <a:gd name="connsiteY46" fmla="*/ 115410 h 1420428"/>
                      <a:gd name="connsiteX47" fmla="*/ 816745 w 1873188"/>
                      <a:gd name="connsiteY47" fmla="*/ 133166 h 1420428"/>
                      <a:gd name="connsiteX48" fmla="*/ 790112 w 1873188"/>
                      <a:gd name="connsiteY48" fmla="*/ 142043 h 1420428"/>
                      <a:gd name="connsiteX49" fmla="*/ 594803 w 1873188"/>
                      <a:gd name="connsiteY49" fmla="*/ 133166 h 1420428"/>
                      <a:gd name="connsiteX50" fmla="*/ 559293 w 1873188"/>
                      <a:gd name="connsiteY50" fmla="*/ 124288 h 1420428"/>
                      <a:gd name="connsiteX51" fmla="*/ 532660 w 1873188"/>
                      <a:gd name="connsiteY51" fmla="*/ 106533 h 1420428"/>
                      <a:gd name="connsiteX52" fmla="*/ 443883 w 1873188"/>
                      <a:gd name="connsiteY52" fmla="*/ 115410 h 1420428"/>
                      <a:gd name="connsiteX53" fmla="*/ 390617 w 1873188"/>
                      <a:gd name="connsiteY53" fmla="*/ 133166 h 1420428"/>
                      <a:gd name="connsiteX54" fmla="*/ 363984 w 1873188"/>
                      <a:gd name="connsiteY54" fmla="*/ 142043 h 1420428"/>
                      <a:gd name="connsiteX55" fmla="*/ 310718 w 1873188"/>
                      <a:gd name="connsiteY55" fmla="*/ 106533 h 1420428"/>
                      <a:gd name="connsiteX56" fmla="*/ 292963 w 1873188"/>
                      <a:gd name="connsiteY56" fmla="*/ 88777 h 1420428"/>
                      <a:gd name="connsiteX57" fmla="*/ 257452 w 1873188"/>
                      <a:gd name="connsiteY57" fmla="*/ 62144 h 1420428"/>
                      <a:gd name="connsiteX58" fmla="*/ 221941 w 1873188"/>
                      <a:gd name="connsiteY58" fmla="*/ 26633 h 1420428"/>
                      <a:gd name="connsiteX59" fmla="*/ 133165 w 1873188"/>
                      <a:gd name="connsiteY59" fmla="*/ 0 h 1420428"/>
                      <a:gd name="connsiteX60" fmla="*/ 53266 w 1873188"/>
                      <a:gd name="connsiteY60" fmla="*/ 26633 h 1420428"/>
                      <a:gd name="connsiteX61" fmla="*/ 35510 w 1873188"/>
                      <a:gd name="connsiteY61" fmla="*/ 44389 h 1420428"/>
                      <a:gd name="connsiteX62" fmla="*/ 17755 w 1873188"/>
                      <a:gd name="connsiteY62" fmla="*/ 71022 h 1420428"/>
                      <a:gd name="connsiteX63" fmla="*/ 0 w 1873188"/>
                      <a:gd name="connsiteY63" fmla="*/ 71022 h 142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1873188" h="1420428">
                        <a:moveTo>
                          <a:pt x="1873188" y="1420428"/>
                        </a:moveTo>
                        <a:cubicBezTo>
                          <a:pt x="1864310" y="1405632"/>
                          <a:pt x="1854272" y="1391473"/>
                          <a:pt x="1846555" y="1376039"/>
                        </a:cubicBezTo>
                        <a:cubicBezTo>
                          <a:pt x="1842370" y="1367669"/>
                          <a:pt x="1841862" y="1357776"/>
                          <a:pt x="1837677" y="1349406"/>
                        </a:cubicBezTo>
                        <a:cubicBezTo>
                          <a:pt x="1832905" y="1339863"/>
                          <a:pt x="1824694" y="1332316"/>
                          <a:pt x="1819922" y="1322773"/>
                        </a:cubicBezTo>
                        <a:cubicBezTo>
                          <a:pt x="1815737" y="1314403"/>
                          <a:pt x="1816235" y="1303926"/>
                          <a:pt x="1811044" y="1296140"/>
                        </a:cubicBezTo>
                        <a:cubicBezTo>
                          <a:pt x="1804080" y="1285694"/>
                          <a:pt x="1792582" y="1279039"/>
                          <a:pt x="1784411" y="1269507"/>
                        </a:cubicBezTo>
                        <a:cubicBezTo>
                          <a:pt x="1774782" y="1258273"/>
                          <a:pt x="1765620" y="1246544"/>
                          <a:pt x="1757778" y="1233997"/>
                        </a:cubicBezTo>
                        <a:cubicBezTo>
                          <a:pt x="1750764" y="1222775"/>
                          <a:pt x="1746589" y="1209976"/>
                          <a:pt x="1740023" y="1198486"/>
                        </a:cubicBezTo>
                        <a:cubicBezTo>
                          <a:pt x="1734729" y="1189222"/>
                          <a:pt x="1728186" y="1180731"/>
                          <a:pt x="1722267" y="1171853"/>
                        </a:cubicBezTo>
                        <a:cubicBezTo>
                          <a:pt x="1719308" y="1162975"/>
                          <a:pt x="1713390" y="1154578"/>
                          <a:pt x="1713390" y="1145220"/>
                        </a:cubicBezTo>
                        <a:cubicBezTo>
                          <a:pt x="1713390" y="1106823"/>
                          <a:pt x="1721654" y="1101752"/>
                          <a:pt x="1740023" y="1074199"/>
                        </a:cubicBezTo>
                        <a:cubicBezTo>
                          <a:pt x="1742982" y="1062362"/>
                          <a:pt x="1742133" y="1048840"/>
                          <a:pt x="1748901" y="1038688"/>
                        </a:cubicBezTo>
                        <a:cubicBezTo>
                          <a:pt x="1760508" y="1021277"/>
                          <a:pt x="1793289" y="994299"/>
                          <a:pt x="1793289" y="994299"/>
                        </a:cubicBezTo>
                        <a:cubicBezTo>
                          <a:pt x="1801755" y="943507"/>
                          <a:pt x="1811044" y="895922"/>
                          <a:pt x="1811044" y="843379"/>
                        </a:cubicBezTo>
                        <a:cubicBezTo>
                          <a:pt x="1811044" y="828191"/>
                          <a:pt x="1798477" y="806024"/>
                          <a:pt x="1784411" y="798991"/>
                        </a:cubicBezTo>
                        <a:cubicBezTo>
                          <a:pt x="1773498" y="793535"/>
                          <a:pt x="1760738" y="793072"/>
                          <a:pt x="1748901" y="790113"/>
                        </a:cubicBezTo>
                        <a:cubicBezTo>
                          <a:pt x="1766767" y="763313"/>
                          <a:pt x="1774485" y="766919"/>
                          <a:pt x="1757778" y="736847"/>
                        </a:cubicBezTo>
                        <a:cubicBezTo>
                          <a:pt x="1747415" y="718193"/>
                          <a:pt x="1722267" y="683581"/>
                          <a:pt x="1722267" y="683581"/>
                        </a:cubicBezTo>
                        <a:lnTo>
                          <a:pt x="1686757" y="577049"/>
                        </a:lnTo>
                        <a:cubicBezTo>
                          <a:pt x="1681065" y="559972"/>
                          <a:pt x="1683571" y="540860"/>
                          <a:pt x="1677879" y="523783"/>
                        </a:cubicBezTo>
                        <a:cubicBezTo>
                          <a:pt x="1672279" y="506982"/>
                          <a:pt x="1654491" y="491518"/>
                          <a:pt x="1642368" y="479395"/>
                        </a:cubicBezTo>
                        <a:cubicBezTo>
                          <a:pt x="1639409" y="470517"/>
                          <a:pt x="1638306" y="460786"/>
                          <a:pt x="1633491" y="452762"/>
                        </a:cubicBezTo>
                        <a:cubicBezTo>
                          <a:pt x="1625057" y="438706"/>
                          <a:pt x="1601199" y="425316"/>
                          <a:pt x="1589102" y="417251"/>
                        </a:cubicBezTo>
                        <a:cubicBezTo>
                          <a:pt x="1592061" y="408373"/>
                          <a:pt x="1588622" y="390618"/>
                          <a:pt x="1597980" y="390618"/>
                        </a:cubicBezTo>
                        <a:cubicBezTo>
                          <a:pt x="1608650" y="390618"/>
                          <a:pt x="1620507" y="407708"/>
                          <a:pt x="1615735" y="417251"/>
                        </a:cubicBezTo>
                        <a:cubicBezTo>
                          <a:pt x="1611550" y="425621"/>
                          <a:pt x="1597980" y="411332"/>
                          <a:pt x="1589102" y="408373"/>
                        </a:cubicBezTo>
                        <a:cubicBezTo>
                          <a:pt x="1548401" y="347321"/>
                          <a:pt x="1546844" y="375351"/>
                          <a:pt x="1562469" y="328474"/>
                        </a:cubicBezTo>
                        <a:cubicBezTo>
                          <a:pt x="1566225" y="332230"/>
                          <a:pt x="1600628" y="361339"/>
                          <a:pt x="1589102" y="372863"/>
                        </a:cubicBezTo>
                        <a:cubicBezTo>
                          <a:pt x="1583183" y="378781"/>
                          <a:pt x="1578524" y="359413"/>
                          <a:pt x="1571347" y="355107"/>
                        </a:cubicBezTo>
                        <a:cubicBezTo>
                          <a:pt x="1563323" y="350292"/>
                          <a:pt x="1553592" y="349189"/>
                          <a:pt x="1544714" y="346230"/>
                        </a:cubicBezTo>
                        <a:cubicBezTo>
                          <a:pt x="1538796" y="340311"/>
                          <a:pt x="1534136" y="332780"/>
                          <a:pt x="1526959" y="328474"/>
                        </a:cubicBezTo>
                        <a:cubicBezTo>
                          <a:pt x="1518935" y="323659"/>
                          <a:pt x="1505765" y="327212"/>
                          <a:pt x="1500326" y="319597"/>
                        </a:cubicBezTo>
                        <a:cubicBezTo>
                          <a:pt x="1489447" y="304367"/>
                          <a:pt x="1495804" y="279565"/>
                          <a:pt x="1482570" y="266331"/>
                        </a:cubicBezTo>
                        <a:cubicBezTo>
                          <a:pt x="1476652" y="260412"/>
                          <a:pt x="1469458" y="255539"/>
                          <a:pt x="1464815" y="248575"/>
                        </a:cubicBezTo>
                        <a:cubicBezTo>
                          <a:pt x="1457474" y="237564"/>
                          <a:pt x="1456418" y="222423"/>
                          <a:pt x="1447060" y="213065"/>
                        </a:cubicBezTo>
                        <a:cubicBezTo>
                          <a:pt x="1437702" y="203707"/>
                          <a:pt x="1423837" y="200224"/>
                          <a:pt x="1411549" y="195309"/>
                        </a:cubicBezTo>
                        <a:cubicBezTo>
                          <a:pt x="1394172" y="188358"/>
                          <a:pt x="1358283" y="177554"/>
                          <a:pt x="1358283" y="177554"/>
                        </a:cubicBezTo>
                        <a:cubicBezTo>
                          <a:pt x="1294953" y="198665"/>
                          <a:pt x="1371521" y="168730"/>
                          <a:pt x="1305017" y="213065"/>
                        </a:cubicBezTo>
                        <a:cubicBezTo>
                          <a:pt x="1297231" y="218256"/>
                          <a:pt x="1287262" y="218983"/>
                          <a:pt x="1278384" y="221942"/>
                        </a:cubicBezTo>
                        <a:cubicBezTo>
                          <a:pt x="1272466" y="227861"/>
                          <a:pt x="1267806" y="235392"/>
                          <a:pt x="1260629" y="239698"/>
                        </a:cubicBezTo>
                        <a:cubicBezTo>
                          <a:pt x="1225237" y="260933"/>
                          <a:pt x="1165597" y="242357"/>
                          <a:pt x="1136341" y="239698"/>
                        </a:cubicBezTo>
                        <a:lnTo>
                          <a:pt x="1083075" y="221942"/>
                        </a:lnTo>
                        <a:lnTo>
                          <a:pt x="1056442" y="213065"/>
                        </a:lnTo>
                        <a:lnTo>
                          <a:pt x="1012054" y="168676"/>
                        </a:lnTo>
                        <a:cubicBezTo>
                          <a:pt x="995329" y="151951"/>
                          <a:pt x="981036" y="134176"/>
                          <a:pt x="958788" y="124288"/>
                        </a:cubicBezTo>
                        <a:cubicBezTo>
                          <a:pt x="941685" y="116687"/>
                          <a:pt x="905522" y="106533"/>
                          <a:pt x="905522" y="106533"/>
                        </a:cubicBezTo>
                        <a:cubicBezTo>
                          <a:pt x="884807" y="109492"/>
                          <a:pt x="863420" y="109397"/>
                          <a:pt x="843378" y="115410"/>
                        </a:cubicBezTo>
                        <a:cubicBezTo>
                          <a:pt x="833158" y="118476"/>
                          <a:pt x="826288" y="128394"/>
                          <a:pt x="816745" y="133166"/>
                        </a:cubicBezTo>
                        <a:cubicBezTo>
                          <a:pt x="808375" y="137351"/>
                          <a:pt x="798990" y="139084"/>
                          <a:pt x="790112" y="142043"/>
                        </a:cubicBezTo>
                        <a:cubicBezTo>
                          <a:pt x="725009" y="139084"/>
                          <a:pt x="659781" y="138164"/>
                          <a:pt x="594803" y="133166"/>
                        </a:cubicBezTo>
                        <a:cubicBezTo>
                          <a:pt x="582638" y="132230"/>
                          <a:pt x="570507" y="129094"/>
                          <a:pt x="559293" y="124288"/>
                        </a:cubicBezTo>
                        <a:cubicBezTo>
                          <a:pt x="549486" y="120085"/>
                          <a:pt x="541538" y="112451"/>
                          <a:pt x="532660" y="106533"/>
                        </a:cubicBezTo>
                        <a:cubicBezTo>
                          <a:pt x="503068" y="109492"/>
                          <a:pt x="473114" y="109929"/>
                          <a:pt x="443883" y="115410"/>
                        </a:cubicBezTo>
                        <a:cubicBezTo>
                          <a:pt x="425488" y="118859"/>
                          <a:pt x="408372" y="127248"/>
                          <a:pt x="390617" y="133166"/>
                        </a:cubicBezTo>
                        <a:lnTo>
                          <a:pt x="363984" y="142043"/>
                        </a:lnTo>
                        <a:cubicBezTo>
                          <a:pt x="346229" y="130206"/>
                          <a:pt x="325807" y="121622"/>
                          <a:pt x="310718" y="106533"/>
                        </a:cubicBezTo>
                        <a:cubicBezTo>
                          <a:pt x="304800" y="100614"/>
                          <a:pt x="299393" y="94135"/>
                          <a:pt x="292963" y="88777"/>
                        </a:cubicBezTo>
                        <a:cubicBezTo>
                          <a:pt x="281596" y="79305"/>
                          <a:pt x="268587" y="71887"/>
                          <a:pt x="257452" y="62144"/>
                        </a:cubicBezTo>
                        <a:cubicBezTo>
                          <a:pt x="244854" y="51121"/>
                          <a:pt x="236295" y="35246"/>
                          <a:pt x="221941" y="26633"/>
                        </a:cubicBezTo>
                        <a:cubicBezTo>
                          <a:pt x="206506" y="17372"/>
                          <a:pt x="154624" y="5365"/>
                          <a:pt x="133165" y="0"/>
                        </a:cubicBezTo>
                        <a:cubicBezTo>
                          <a:pt x="84155" y="8169"/>
                          <a:pt x="86115" y="354"/>
                          <a:pt x="53266" y="26633"/>
                        </a:cubicBezTo>
                        <a:cubicBezTo>
                          <a:pt x="46730" y="31862"/>
                          <a:pt x="40739" y="37853"/>
                          <a:pt x="35510" y="44389"/>
                        </a:cubicBezTo>
                        <a:cubicBezTo>
                          <a:pt x="28845" y="52721"/>
                          <a:pt x="26291" y="64620"/>
                          <a:pt x="17755" y="71022"/>
                        </a:cubicBezTo>
                        <a:cubicBezTo>
                          <a:pt x="13020" y="74573"/>
                          <a:pt x="5918" y="71022"/>
                          <a:pt x="0" y="71022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Полилиния 33"/>
                  <p:cNvSpPr/>
                  <p:nvPr/>
                </p:nvSpPr>
                <p:spPr>
                  <a:xfrm>
                    <a:off x="6657139" y="554999"/>
                    <a:ext cx="1280397" cy="796287"/>
                  </a:xfrm>
                  <a:custGeom>
                    <a:avLst/>
                    <a:gdLst>
                      <a:gd name="connsiteX0" fmla="*/ 0 w 1420431"/>
                      <a:gd name="connsiteY0" fmla="*/ 754602 h 967666"/>
                      <a:gd name="connsiteX1" fmla="*/ 44389 w 1420431"/>
                      <a:gd name="connsiteY1" fmla="*/ 763479 h 967666"/>
                      <a:gd name="connsiteX2" fmla="*/ 97655 w 1420431"/>
                      <a:gd name="connsiteY2" fmla="*/ 798990 h 967666"/>
                      <a:gd name="connsiteX3" fmla="*/ 124288 w 1420431"/>
                      <a:gd name="connsiteY3" fmla="*/ 816745 h 967666"/>
                      <a:gd name="connsiteX4" fmla="*/ 150921 w 1420431"/>
                      <a:gd name="connsiteY4" fmla="*/ 825623 h 967666"/>
                      <a:gd name="connsiteX5" fmla="*/ 230820 w 1420431"/>
                      <a:gd name="connsiteY5" fmla="*/ 754602 h 967666"/>
                      <a:gd name="connsiteX6" fmla="*/ 337352 w 1420431"/>
                      <a:gd name="connsiteY6" fmla="*/ 798990 h 967666"/>
                      <a:gd name="connsiteX7" fmla="*/ 523783 w 1420431"/>
                      <a:gd name="connsiteY7" fmla="*/ 798990 h 967666"/>
                      <a:gd name="connsiteX8" fmla="*/ 514905 w 1420431"/>
                      <a:gd name="connsiteY8" fmla="*/ 861134 h 967666"/>
                      <a:gd name="connsiteX9" fmla="*/ 497150 w 1420431"/>
                      <a:gd name="connsiteY9" fmla="*/ 887767 h 967666"/>
                      <a:gd name="connsiteX10" fmla="*/ 506027 w 1420431"/>
                      <a:gd name="connsiteY10" fmla="*/ 932155 h 967666"/>
                      <a:gd name="connsiteX11" fmla="*/ 541538 w 1420431"/>
                      <a:gd name="connsiteY11" fmla="*/ 967666 h 967666"/>
                      <a:gd name="connsiteX12" fmla="*/ 603682 w 1420431"/>
                      <a:gd name="connsiteY12" fmla="*/ 958788 h 967666"/>
                      <a:gd name="connsiteX13" fmla="*/ 630315 w 1420431"/>
                      <a:gd name="connsiteY13" fmla="*/ 905522 h 967666"/>
                      <a:gd name="connsiteX14" fmla="*/ 639192 w 1420431"/>
                      <a:gd name="connsiteY14" fmla="*/ 834501 h 967666"/>
                      <a:gd name="connsiteX15" fmla="*/ 692459 w 1420431"/>
                      <a:gd name="connsiteY15" fmla="*/ 807868 h 967666"/>
                      <a:gd name="connsiteX16" fmla="*/ 719092 w 1420431"/>
                      <a:gd name="connsiteY16" fmla="*/ 798990 h 967666"/>
                      <a:gd name="connsiteX17" fmla="*/ 745725 w 1420431"/>
                      <a:gd name="connsiteY17" fmla="*/ 772357 h 967666"/>
                      <a:gd name="connsiteX18" fmla="*/ 790113 w 1420431"/>
                      <a:gd name="connsiteY18" fmla="*/ 763479 h 967666"/>
                      <a:gd name="connsiteX19" fmla="*/ 816746 w 1420431"/>
                      <a:gd name="connsiteY19" fmla="*/ 745724 h 967666"/>
                      <a:gd name="connsiteX20" fmla="*/ 816746 w 1420431"/>
                      <a:gd name="connsiteY20" fmla="*/ 656947 h 967666"/>
                      <a:gd name="connsiteX21" fmla="*/ 843379 w 1420431"/>
                      <a:gd name="connsiteY21" fmla="*/ 648070 h 967666"/>
                      <a:gd name="connsiteX22" fmla="*/ 887767 w 1420431"/>
                      <a:gd name="connsiteY22" fmla="*/ 639192 h 967666"/>
                      <a:gd name="connsiteX23" fmla="*/ 941033 w 1420431"/>
                      <a:gd name="connsiteY23" fmla="*/ 621437 h 967666"/>
                      <a:gd name="connsiteX24" fmla="*/ 1003177 w 1420431"/>
                      <a:gd name="connsiteY24" fmla="*/ 639192 h 967666"/>
                      <a:gd name="connsiteX25" fmla="*/ 1029810 w 1420431"/>
                      <a:gd name="connsiteY25" fmla="*/ 648070 h 967666"/>
                      <a:gd name="connsiteX26" fmla="*/ 1074198 w 1420431"/>
                      <a:gd name="connsiteY26" fmla="*/ 612559 h 967666"/>
                      <a:gd name="connsiteX27" fmla="*/ 1109709 w 1420431"/>
                      <a:gd name="connsiteY27" fmla="*/ 577048 h 967666"/>
                      <a:gd name="connsiteX28" fmla="*/ 1118587 w 1420431"/>
                      <a:gd name="connsiteY28" fmla="*/ 461639 h 967666"/>
                      <a:gd name="connsiteX29" fmla="*/ 1074198 w 1420431"/>
                      <a:gd name="connsiteY29" fmla="*/ 426128 h 967666"/>
                      <a:gd name="connsiteX30" fmla="*/ 1038688 w 1420431"/>
                      <a:gd name="connsiteY30" fmla="*/ 372862 h 967666"/>
                      <a:gd name="connsiteX31" fmla="*/ 1065321 w 1420431"/>
                      <a:gd name="connsiteY31" fmla="*/ 319596 h 967666"/>
                      <a:gd name="connsiteX32" fmla="*/ 1091954 w 1420431"/>
                      <a:gd name="connsiteY32" fmla="*/ 301841 h 967666"/>
                      <a:gd name="connsiteX33" fmla="*/ 1109709 w 1420431"/>
                      <a:gd name="connsiteY33" fmla="*/ 284085 h 967666"/>
                      <a:gd name="connsiteX34" fmla="*/ 1171853 w 1420431"/>
                      <a:gd name="connsiteY34" fmla="*/ 266330 h 967666"/>
                      <a:gd name="connsiteX35" fmla="*/ 1198486 w 1420431"/>
                      <a:gd name="connsiteY35" fmla="*/ 248574 h 967666"/>
                      <a:gd name="connsiteX36" fmla="*/ 1225119 w 1420431"/>
                      <a:gd name="connsiteY36" fmla="*/ 239697 h 967666"/>
                      <a:gd name="connsiteX37" fmla="*/ 1278385 w 1420431"/>
                      <a:gd name="connsiteY37" fmla="*/ 204186 h 967666"/>
                      <a:gd name="connsiteX38" fmla="*/ 1305018 w 1420431"/>
                      <a:gd name="connsiteY38" fmla="*/ 177553 h 967666"/>
                      <a:gd name="connsiteX39" fmla="*/ 1331651 w 1420431"/>
                      <a:gd name="connsiteY39" fmla="*/ 159798 h 967666"/>
                      <a:gd name="connsiteX40" fmla="*/ 1376039 w 1420431"/>
                      <a:gd name="connsiteY40" fmla="*/ 106532 h 967666"/>
                      <a:gd name="connsiteX41" fmla="*/ 1411550 w 1420431"/>
                      <a:gd name="connsiteY41" fmla="*/ 62143 h 967666"/>
                      <a:gd name="connsiteX42" fmla="*/ 1420427 w 1420431"/>
                      <a:gd name="connsiteY42" fmla="*/ 0 h 967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420431" h="967666">
                        <a:moveTo>
                          <a:pt x="0" y="754602"/>
                        </a:moveTo>
                        <a:cubicBezTo>
                          <a:pt x="14796" y="757561"/>
                          <a:pt x="30652" y="757235"/>
                          <a:pt x="44389" y="763479"/>
                        </a:cubicBezTo>
                        <a:cubicBezTo>
                          <a:pt x="63816" y="772309"/>
                          <a:pt x="79900" y="787153"/>
                          <a:pt x="97655" y="798990"/>
                        </a:cubicBezTo>
                        <a:cubicBezTo>
                          <a:pt x="106533" y="804908"/>
                          <a:pt x="114166" y="813371"/>
                          <a:pt x="124288" y="816745"/>
                        </a:cubicBezTo>
                        <a:lnTo>
                          <a:pt x="150921" y="825623"/>
                        </a:lnTo>
                        <a:cubicBezTo>
                          <a:pt x="211732" y="764812"/>
                          <a:pt x="183294" y="786285"/>
                          <a:pt x="230820" y="754602"/>
                        </a:cubicBezTo>
                        <a:cubicBezTo>
                          <a:pt x="299063" y="800097"/>
                          <a:pt x="263037" y="786604"/>
                          <a:pt x="337352" y="798990"/>
                        </a:cubicBezTo>
                        <a:cubicBezTo>
                          <a:pt x="375710" y="794728"/>
                          <a:pt x="492881" y="776516"/>
                          <a:pt x="523783" y="798990"/>
                        </a:cubicBezTo>
                        <a:cubicBezTo>
                          <a:pt x="540706" y="811298"/>
                          <a:pt x="520918" y="841091"/>
                          <a:pt x="514905" y="861134"/>
                        </a:cubicBezTo>
                        <a:cubicBezTo>
                          <a:pt x="511839" y="871354"/>
                          <a:pt x="503068" y="878889"/>
                          <a:pt x="497150" y="887767"/>
                        </a:cubicBezTo>
                        <a:cubicBezTo>
                          <a:pt x="500109" y="902563"/>
                          <a:pt x="498699" y="918965"/>
                          <a:pt x="506027" y="932155"/>
                        </a:cubicBezTo>
                        <a:cubicBezTo>
                          <a:pt x="514157" y="946788"/>
                          <a:pt x="541538" y="967666"/>
                          <a:pt x="541538" y="967666"/>
                        </a:cubicBezTo>
                        <a:cubicBezTo>
                          <a:pt x="562253" y="964707"/>
                          <a:pt x="584561" y="967287"/>
                          <a:pt x="603682" y="958788"/>
                        </a:cubicBezTo>
                        <a:cubicBezTo>
                          <a:pt x="617150" y="952802"/>
                          <a:pt x="626376" y="917339"/>
                          <a:pt x="630315" y="905522"/>
                        </a:cubicBezTo>
                        <a:cubicBezTo>
                          <a:pt x="633274" y="881848"/>
                          <a:pt x="632337" y="857353"/>
                          <a:pt x="639192" y="834501"/>
                        </a:cubicBezTo>
                        <a:cubicBezTo>
                          <a:pt x="645727" y="812719"/>
                          <a:pt x="677761" y="812067"/>
                          <a:pt x="692459" y="807868"/>
                        </a:cubicBezTo>
                        <a:cubicBezTo>
                          <a:pt x="701457" y="805297"/>
                          <a:pt x="710214" y="801949"/>
                          <a:pt x="719092" y="798990"/>
                        </a:cubicBezTo>
                        <a:cubicBezTo>
                          <a:pt x="727970" y="790112"/>
                          <a:pt x="734496" y="777972"/>
                          <a:pt x="745725" y="772357"/>
                        </a:cubicBezTo>
                        <a:cubicBezTo>
                          <a:pt x="759221" y="765609"/>
                          <a:pt x="775985" y="768777"/>
                          <a:pt x="790113" y="763479"/>
                        </a:cubicBezTo>
                        <a:cubicBezTo>
                          <a:pt x="800103" y="759733"/>
                          <a:pt x="807868" y="751642"/>
                          <a:pt x="816746" y="745724"/>
                        </a:cubicBezTo>
                        <a:cubicBezTo>
                          <a:pt x="815207" y="734949"/>
                          <a:pt x="797377" y="676316"/>
                          <a:pt x="816746" y="656947"/>
                        </a:cubicBezTo>
                        <a:cubicBezTo>
                          <a:pt x="823363" y="650330"/>
                          <a:pt x="834301" y="650340"/>
                          <a:pt x="843379" y="648070"/>
                        </a:cubicBezTo>
                        <a:cubicBezTo>
                          <a:pt x="858018" y="644410"/>
                          <a:pt x="873210" y="643162"/>
                          <a:pt x="887767" y="639192"/>
                        </a:cubicBezTo>
                        <a:cubicBezTo>
                          <a:pt x="905823" y="634268"/>
                          <a:pt x="941033" y="621437"/>
                          <a:pt x="941033" y="621437"/>
                        </a:cubicBezTo>
                        <a:cubicBezTo>
                          <a:pt x="1004910" y="642728"/>
                          <a:pt x="925119" y="616889"/>
                          <a:pt x="1003177" y="639192"/>
                        </a:cubicBezTo>
                        <a:cubicBezTo>
                          <a:pt x="1012175" y="641763"/>
                          <a:pt x="1020932" y="645111"/>
                          <a:pt x="1029810" y="648070"/>
                        </a:cubicBezTo>
                        <a:cubicBezTo>
                          <a:pt x="1074616" y="633134"/>
                          <a:pt x="1042073" y="650038"/>
                          <a:pt x="1074198" y="612559"/>
                        </a:cubicBezTo>
                        <a:cubicBezTo>
                          <a:pt x="1085092" y="599849"/>
                          <a:pt x="1109709" y="577048"/>
                          <a:pt x="1109709" y="577048"/>
                        </a:cubicBezTo>
                        <a:cubicBezTo>
                          <a:pt x="1127209" y="524548"/>
                          <a:pt x="1137794" y="519260"/>
                          <a:pt x="1118587" y="461639"/>
                        </a:cubicBezTo>
                        <a:cubicBezTo>
                          <a:pt x="1114973" y="450796"/>
                          <a:pt x="1080152" y="430097"/>
                          <a:pt x="1074198" y="426128"/>
                        </a:cubicBezTo>
                        <a:lnTo>
                          <a:pt x="1038688" y="372862"/>
                        </a:lnTo>
                        <a:cubicBezTo>
                          <a:pt x="1026855" y="355113"/>
                          <a:pt x="1054536" y="328223"/>
                          <a:pt x="1065321" y="319596"/>
                        </a:cubicBezTo>
                        <a:cubicBezTo>
                          <a:pt x="1073653" y="312931"/>
                          <a:pt x="1083623" y="308506"/>
                          <a:pt x="1091954" y="301841"/>
                        </a:cubicBezTo>
                        <a:cubicBezTo>
                          <a:pt x="1098490" y="296612"/>
                          <a:pt x="1102532" y="288391"/>
                          <a:pt x="1109709" y="284085"/>
                        </a:cubicBezTo>
                        <a:cubicBezTo>
                          <a:pt x="1118809" y="278625"/>
                          <a:pt x="1165216" y="267989"/>
                          <a:pt x="1171853" y="266330"/>
                        </a:cubicBezTo>
                        <a:cubicBezTo>
                          <a:pt x="1180731" y="260411"/>
                          <a:pt x="1188943" y="253346"/>
                          <a:pt x="1198486" y="248574"/>
                        </a:cubicBezTo>
                        <a:cubicBezTo>
                          <a:pt x="1206856" y="244389"/>
                          <a:pt x="1216939" y="244242"/>
                          <a:pt x="1225119" y="239697"/>
                        </a:cubicBezTo>
                        <a:cubicBezTo>
                          <a:pt x="1243773" y="229334"/>
                          <a:pt x="1260630" y="216023"/>
                          <a:pt x="1278385" y="204186"/>
                        </a:cubicBezTo>
                        <a:cubicBezTo>
                          <a:pt x="1288831" y="197222"/>
                          <a:pt x="1295373" y="185590"/>
                          <a:pt x="1305018" y="177553"/>
                        </a:cubicBezTo>
                        <a:cubicBezTo>
                          <a:pt x="1313215" y="170723"/>
                          <a:pt x="1323320" y="166463"/>
                          <a:pt x="1331651" y="159798"/>
                        </a:cubicBezTo>
                        <a:cubicBezTo>
                          <a:pt x="1351724" y="143739"/>
                          <a:pt x="1358780" y="127242"/>
                          <a:pt x="1376039" y="106532"/>
                        </a:cubicBezTo>
                        <a:cubicBezTo>
                          <a:pt x="1418204" y="55933"/>
                          <a:pt x="1367651" y="127989"/>
                          <a:pt x="1411550" y="62143"/>
                        </a:cubicBezTo>
                        <a:cubicBezTo>
                          <a:pt x="1420913" y="5958"/>
                          <a:pt x="1420427" y="26877"/>
                          <a:pt x="1420427" y="0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Группа 155"/>
                  <p:cNvGrpSpPr>
                    <a:grpSpLocks/>
                  </p:cNvGrpSpPr>
                  <p:nvPr/>
                </p:nvGrpSpPr>
                <p:grpSpPr bwMode="auto">
                  <a:xfrm>
                    <a:off x="5166816" y="804030"/>
                    <a:ext cx="3125062" cy="3063705"/>
                    <a:chOff x="1785333" y="1212880"/>
                    <a:chExt cx="3125062" cy="3063705"/>
                  </a:xfrm>
                </p:grpSpPr>
                <p:sp>
                  <p:nvSpPr>
                    <p:cNvPr id="47" name="Полилиния 46"/>
                    <p:cNvSpPr/>
                    <p:nvPr/>
                  </p:nvSpPr>
                  <p:spPr>
                    <a:xfrm>
                      <a:off x="2577393" y="2974549"/>
                      <a:ext cx="2260050" cy="1243622"/>
                    </a:xfrm>
                    <a:custGeom>
                      <a:avLst/>
                      <a:gdLst>
                        <a:gd name="connsiteX0" fmla="*/ 0 w 2645580"/>
                        <a:gd name="connsiteY0" fmla="*/ 1660124 h 1681648"/>
                        <a:gd name="connsiteX1" fmla="*/ 1429305 w 2645580"/>
                        <a:gd name="connsiteY1" fmla="*/ 1651246 h 1681648"/>
                        <a:gd name="connsiteX2" fmla="*/ 2237173 w 2645580"/>
                        <a:gd name="connsiteY2" fmla="*/ 1367161 h 1681648"/>
                        <a:gd name="connsiteX3" fmla="*/ 2547891 w 2645580"/>
                        <a:gd name="connsiteY3" fmla="*/ 976544 h 1681648"/>
                        <a:gd name="connsiteX4" fmla="*/ 2645545 w 2645580"/>
                        <a:gd name="connsiteY4" fmla="*/ 523782 h 1681648"/>
                        <a:gd name="connsiteX5" fmla="*/ 2556769 w 2645580"/>
                        <a:gd name="connsiteY5" fmla="*/ 0 h 1681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45580" h="1681648">
                          <a:moveTo>
                            <a:pt x="0" y="1660124"/>
                          </a:moveTo>
                          <a:cubicBezTo>
                            <a:pt x="528221" y="1680098"/>
                            <a:pt x="1056443" y="1700073"/>
                            <a:pt x="1429305" y="1651246"/>
                          </a:cubicBezTo>
                          <a:cubicBezTo>
                            <a:pt x="1802167" y="1602419"/>
                            <a:pt x="2050742" y="1479611"/>
                            <a:pt x="2237173" y="1367161"/>
                          </a:cubicBezTo>
                          <a:cubicBezTo>
                            <a:pt x="2423604" y="1254711"/>
                            <a:pt x="2479829" y="1117107"/>
                            <a:pt x="2547891" y="976544"/>
                          </a:cubicBezTo>
                          <a:cubicBezTo>
                            <a:pt x="2615953" y="835981"/>
                            <a:pt x="2644065" y="686539"/>
                            <a:pt x="2645545" y="523782"/>
                          </a:cubicBezTo>
                          <a:cubicBezTo>
                            <a:pt x="2647025" y="361025"/>
                            <a:pt x="2601897" y="180512"/>
                            <a:pt x="2556769" y="0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E4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Полилиния 47"/>
                    <p:cNvSpPr/>
                    <p:nvPr/>
                  </p:nvSpPr>
                  <p:spPr>
                    <a:xfrm>
                      <a:off x="4682604" y="1707869"/>
                      <a:ext cx="227791" cy="1132941"/>
                    </a:xfrm>
                    <a:custGeom>
                      <a:avLst/>
                      <a:gdLst>
                        <a:gd name="connsiteX0" fmla="*/ 63561 w 423592"/>
                        <a:gd name="connsiteY0" fmla="*/ 1571348 h 1571348"/>
                        <a:gd name="connsiteX1" fmla="*/ 19172 w 423592"/>
                        <a:gd name="connsiteY1" fmla="*/ 1207363 h 1571348"/>
                        <a:gd name="connsiteX2" fmla="*/ 338768 w 423592"/>
                        <a:gd name="connsiteY2" fmla="*/ 878889 h 1571348"/>
                        <a:gd name="connsiteX3" fmla="*/ 418667 w 423592"/>
                        <a:gd name="connsiteY3" fmla="*/ 612559 h 1571348"/>
                        <a:gd name="connsiteX4" fmla="*/ 232236 w 423592"/>
                        <a:gd name="connsiteY4" fmla="*/ 0 h 1571348"/>
                        <a:gd name="connsiteX0" fmla="*/ 90257 w 412940"/>
                        <a:gd name="connsiteY0" fmla="*/ 1571348 h 1571348"/>
                        <a:gd name="connsiteX1" fmla="*/ 45868 w 412940"/>
                        <a:gd name="connsiteY1" fmla="*/ 1207363 h 1571348"/>
                        <a:gd name="connsiteX2" fmla="*/ 365464 w 412940"/>
                        <a:gd name="connsiteY2" fmla="*/ 878889 h 1571348"/>
                        <a:gd name="connsiteX3" fmla="*/ 330722 w 412940"/>
                        <a:gd name="connsiteY3" fmla="*/ 612560 h 1571348"/>
                        <a:gd name="connsiteX4" fmla="*/ 258932 w 412940"/>
                        <a:gd name="connsiteY4" fmla="*/ 0 h 1571348"/>
                        <a:gd name="connsiteX0" fmla="*/ 71150 w 324162"/>
                        <a:gd name="connsiteY0" fmla="*/ 1571348 h 1571348"/>
                        <a:gd name="connsiteX1" fmla="*/ 26761 w 324162"/>
                        <a:gd name="connsiteY1" fmla="*/ 1207363 h 1571348"/>
                        <a:gd name="connsiteX2" fmla="*/ 231715 w 324162"/>
                        <a:gd name="connsiteY2" fmla="*/ 878890 h 1571348"/>
                        <a:gd name="connsiteX3" fmla="*/ 311615 w 324162"/>
                        <a:gd name="connsiteY3" fmla="*/ 612560 h 1571348"/>
                        <a:gd name="connsiteX4" fmla="*/ 239825 w 324162"/>
                        <a:gd name="connsiteY4" fmla="*/ 0 h 1571348"/>
                        <a:gd name="connsiteX0" fmla="*/ 71150 w 324164"/>
                        <a:gd name="connsiteY0" fmla="*/ 1571348 h 1571348"/>
                        <a:gd name="connsiteX1" fmla="*/ 26761 w 324164"/>
                        <a:gd name="connsiteY1" fmla="*/ 1207363 h 1571348"/>
                        <a:gd name="connsiteX2" fmla="*/ 231716 w 324164"/>
                        <a:gd name="connsiteY2" fmla="*/ 738246 h 1571348"/>
                        <a:gd name="connsiteX3" fmla="*/ 311615 w 324164"/>
                        <a:gd name="connsiteY3" fmla="*/ 612560 h 1571348"/>
                        <a:gd name="connsiteX4" fmla="*/ 239825 w 324164"/>
                        <a:gd name="connsiteY4" fmla="*/ 0 h 1571348"/>
                        <a:gd name="connsiteX0" fmla="*/ 71150 w 324162"/>
                        <a:gd name="connsiteY0" fmla="*/ 1571348 h 1571348"/>
                        <a:gd name="connsiteX1" fmla="*/ 26761 w 324162"/>
                        <a:gd name="connsiteY1" fmla="*/ 1207363 h 1571348"/>
                        <a:gd name="connsiteX2" fmla="*/ 231716 w 324162"/>
                        <a:gd name="connsiteY2" fmla="*/ 738246 h 1571348"/>
                        <a:gd name="connsiteX3" fmla="*/ 311616 w 324162"/>
                        <a:gd name="connsiteY3" fmla="*/ 331320 h 1571348"/>
                        <a:gd name="connsiteX4" fmla="*/ 239825 w 324162"/>
                        <a:gd name="connsiteY4" fmla="*/ 0 h 1571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4162" h="1571348">
                          <a:moveTo>
                            <a:pt x="71150" y="1571348"/>
                          </a:moveTo>
                          <a:cubicBezTo>
                            <a:pt x="26021" y="1447060"/>
                            <a:pt x="0" y="1346213"/>
                            <a:pt x="26761" y="1207363"/>
                          </a:cubicBezTo>
                          <a:cubicBezTo>
                            <a:pt x="53522" y="1068513"/>
                            <a:pt x="184240" y="884253"/>
                            <a:pt x="231716" y="738246"/>
                          </a:cubicBezTo>
                          <a:cubicBezTo>
                            <a:pt x="279192" y="592239"/>
                            <a:pt x="310265" y="454361"/>
                            <a:pt x="311616" y="331320"/>
                          </a:cubicBezTo>
                          <a:cubicBezTo>
                            <a:pt x="312968" y="208279"/>
                            <a:pt x="324163" y="233039"/>
                            <a:pt x="239825" y="0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Полилиния 48"/>
                    <p:cNvSpPr/>
                    <p:nvPr/>
                  </p:nvSpPr>
                  <p:spPr>
                    <a:xfrm>
                      <a:off x="2909402" y="1212880"/>
                      <a:ext cx="1945906" cy="496527"/>
                    </a:xfrm>
                    <a:custGeom>
                      <a:avLst/>
                      <a:gdLst>
                        <a:gd name="connsiteX0" fmla="*/ 2486750 w 2486750"/>
                        <a:gd name="connsiteY0" fmla="*/ 711907 h 711907"/>
                        <a:gd name="connsiteX1" fmla="*/ 2229298 w 2486750"/>
                        <a:gd name="connsiteY1" fmla="*/ 347922 h 711907"/>
                        <a:gd name="connsiteX2" fmla="*/ 2229298 w 2486750"/>
                        <a:gd name="connsiteY2" fmla="*/ 347922 h 711907"/>
                        <a:gd name="connsiteX3" fmla="*/ 1785414 w 2486750"/>
                        <a:gd name="connsiteY3" fmla="*/ 37204 h 711907"/>
                        <a:gd name="connsiteX4" fmla="*/ 569173 w 2486750"/>
                        <a:gd name="connsiteY4" fmla="*/ 10571 h 711907"/>
                        <a:gd name="connsiteX5" fmla="*/ 36513 w 2486750"/>
                        <a:gd name="connsiteY5" fmla="*/ 81592 h 711907"/>
                        <a:gd name="connsiteX6" fmla="*/ 89779 w 2486750"/>
                        <a:gd name="connsiteY6" fmla="*/ 81592 h 711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86750" h="711907">
                          <a:moveTo>
                            <a:pt x="2486750" y="711907"/>
                          </a:moveTo>
                          <a:lnTo>
                            <a:pt x="2229298" y="347922"/>
                          </a:lnTo>
                          <a:lnTo>
                            <a:pt x="2229298" y="347922"/>
                          </a:lnTo>
                          <a:cubicBezTo>
                            <a:pt x="2155317" y="296136"/>
                            <a:pt x="2062101" y="93429"/>
                            <a:pt x="1785414" y="37204"/>
                          </a:cubicBezTo>
                          <a:cubicBezTo>
                            <a:pt x="1508726" y="-19021"/>
                            <a:pt x="860656" y="3173"/>
                            <a:pt x="569173" y="10571"/>
                          </a:cubicBezTo>
                          <a:cubicBezTo>
                            <a:pt x="277690" y="17969"/>
                            <a:pt x="116412" y="69755"/>
                            <a:pt x="36513" y="81592"/>
                          </a:cubicBezTo>
                          <a:cubicBezTo>
                            <a:pt x="-43386" y="93429"/>
                            <a:pt x="23196" y="87510"/>
                            <a:pt x="89779" y="81592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E4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Полилиния 49"/>
                    <p:cNvSpPr/>
                    <p:nvPr/>
                  </p:nvSpPr>
                  <p:spPr>
                    <a:xfrm>
                      <a:off x="1785333" y="1272833"/>
                      <a:ext cx="1036228" cy="2725513"/>
                    </a:xfrm>
                    <a:custGeom>
                      <a:avLst/>
                      <a:gdLst>
                        <a:gd name="connsiteX0" fmla="*/ 843669 w 843669"/>
                        <a:gd name="connsiteY0" fmla="*/ 0 h 3027286"/>
                        <a:gd name="connsiteX1" fmla="*/ 577338 w 843669"/>
                        <a:gd name="connsiteY1" fmla="*/ 133165 h 3027286"/>
                        <a:gd name="connsiteX2" fmla="*/ 222232 w 843669"/>
                        <a:gd name="connsiteY2" fmla="*/ 417251 h 3027286"/>
                        <a:gd name="connsiteX3" fmla="*/ 18045 w 843669"/>
                        <a:gd name="connsiteY3" fmla="*/ 807868 h 3027286"/>
                        <a:gd name="connsiteX4" fmla="*/ 9168 w 843669"/>
                        <a:gd name="connsiteY4" fmla="*/ 1162975 h 3027286"/>
                        <a:gd name="connsiteX5" fmla="*/ 9168 w 843669"/>
                        <a:gd name="connsiteY5" fmla="*/ 1429305 h 3027286"/>
                        <a:gd name="connsiteX6" fmla="*/ 71311 w 843669"/>
                        <a:gd name="connsiteY6" fmla="*/ 1660125 h 3027286"/>
                        <a:gd name="connsiteX7" fmla="*/ 18045 w 843669"/>
                        <a:gd name="connsiteY7" fmla="*/ 1882066 h 3027286"/>
                        <a:gd name="connsiteX8" fmla="*/ 124577 w 843669"/>
                        <a:gd name="connsiteY8" fmla="*/ 2237173 h 3027286"/>
                        <a:gd name="connsiteX9" fmla="*/ 382030 w 843669"/>
                        <a:gd name="connsiteY9" fmla="*/ 2840855 h 3027286"/>
                        <a:gd name="connsiteX10" fmla="*/ 586216 w 843669"/>
                        <a:gd name="connsiteY10" fmla="*/ 3027286 h 3027286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399496 w 861135"/>
                        <a:gd name="connsiteY9" fmla="*/ 2840855 h 3314783"/>
                        <a:gd name="connsiteX10" fmla="*/ 603682 w 861135"/>
                        <a:gd name="connsiteY10" fmla="*/ 3314783 h 3314783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399496 w 861135"/>
                        <a:gd name="connsiteY9" fmla="*/ 2840855 h 3314783"/>
                        <a:gd name="connsiteX10" fmla="*/ 405110 w 861135"/>
                        <a:gd name="connsiteY10" fmla="*/ 3056546 h 3314783"/>
                        <a:gd name="connsiteX11" fmla="*/ 603682 w 861135"/>
                        <a:gd name="connsiteY11" fmla="*/ 3314783 h 3314783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284190 w 861135"/>
                        <a:gd name="connsiteY9" fmla="*/ 2840855 h 3314783"/>
                        <a:gd name="connsiteX10" fmla="*/ 405110 w 861135"/>
                        <a:gd name="connsiteY10" fmla="*/ 3056546 h 3314783"/>
                        <a:gd name="connsiteX11" fmla="*/ 603682 w 861135"/>
                        <a:gd name="connsiteY11" fmla="*/ 3314783 h 3314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61135" h="3314783">
                          <a:moveTo>
                            <a:pt x="861135" y="0"/>
                          </a:moveTo>
                          <a:cubicBezTo>
                            <a:pt x="779756" y="31811"/>
                            <a:pt x="698377" y="63623"/>
                            <a:pt x="594804" y="133165"/>
                          </a:cubicBezTo>
                          <a:cubicBezTo>
                            <a:pt x="491231" y="202707"/>
                            <a:pt x="332914" y="304800"/>
                            <a:pt x="239698" y="417251"/>
                          </a:cubicBezTo>
                          <a:cubicBezTo>
                            <a:pt x="146482" y="529702"/>
                            <a:pt x="71022" y="683581"/>
                            <a:pt x="35511" y="807868"/>
                          </a:cubicBezTo>
                          <a:cubicBezTo>
                            <a:pt x="0" y="932155"/>
                            <a:pt x="28113" y="1059402"/>
                            <a:pt x="26634" y="1162975"/>
                          </a:cubicBezTo>
                          <a:cubicBezTo>
                            <a:pt x="25155" y="1266548"/>
                            <a:pt x="16277" y="1346447"/>
                            <a:pt x="26634" y="1429305"/>
                          </a:cubicBezTo>
                          <a:cubicBezTo>
                            <a:pt x="36991" y="1512163"/>
                            <a:pt x="87298" y="1584665"/>
                            <a:pt x="88777" y="1660125"/>
                          </a:cubicBezTo>
                          <a:cubicBezTo>
                            <a:pt x="90256" y="1735585"/>
                            <a:pt x="26633" y="1785891"/>
                            <a:pt x="35511" y="1882066"/>
                          </a:cubicBezTo>
                          <a:cubicBezTo>
                            <a:pt x="44389" y="1978241"/>
                            <a:pt x="100597" y="2077375"/>
                            <a:pt x="142043" y="2237173"/>
                          </a:cubicBezTo>
                          <a:cubicBezTo>
                            <a:pt x="183489" y="2396971"/>
                            <a:pt x="240346" y="2704293"/>
                            <a:pt x="284190" y="2840855"/>
                          </a:cubicBezTo>
                          <a:cubicBezTo>
                            <a:pt x="328035" y="2977417"/>
                            <a:pt x="351861" y="2977558"/>
                            <a:pt x="405110" y="3056546"/>
                          </a:cubicBezTo>
                          <a:cubicBezTo>
                            <a:pt x="458359" y="3135534"/>
                            <a:pt x="570587" y="3239801"/>
                            <a:pt x="603682" y="3314783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 bwMode="auto">
                    <a:xfrm>
                      <a:off x="2474663" y="4098266"/>
                      <a:ext cx="166749" cy="1783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E1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83101" tIns="41550" rIns="83101" bIns="4155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" name="Text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9356" y="3385799"/>
                    <a:ext cx="624427" cy="2730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Юськи</a:t>
                    </a:r>
                  </a:p>
                </p:txBody>
              </p:sp>
              <p:sp>
                <p:nvSpPr>
                  <p:cNvPr id="37" name="Text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636" y="3861126"/>
                    <a:ext cx="555574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Кены</a:t>
                    </a:r>
                  </a:p>
                </p:txBody>
              </p:sp>
              <p:sp>
                <p:nvSpPr>
                  <p:cNvPr id="38" name="Text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6261" y="850697"/>
                    <a:ext cx="1183327" cy="4437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Старое Михайловское</a:t>
                    </a:r>
                  </a:p>
                </p:txBody>
              </p:sp>
              <p:sp>
                <p:nvSpPr>
                  <p:cNvPr id="39" name="Text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93780" y="1009141"/>
                    <a:ext cx="858588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Вожойка</a:t>
                    </a:r>
                  </a:p>
                </p:txBody>
              </p:sp>
              <p:sp>
                <p:nvSpPr>
                  <p:cNvPr id="40" name="Text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47405" y="2435134"/>
                    <a:ext cx="861577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Пирогово</a:t>
                    </a:r>
                  </a:p>
                </p:txBody>
              </p:sp>
              <p:sp>
                <p:nvSpPr>
                  <p:cNvPr id="41" name="Text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9623" y="3148133"/>
                    <a:ext cx="726493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Лудзя</a:t>
                    </a:r>
                  </a:p>
                </p:txBody>
              </p:sp>
              <p:sp>
                <p:nvSpPr>
                  <p:cNvPr id="42" name="Text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035" y="4336461"/>
                    <a:ext cx="852876" cy="324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Казань</a:t>
                    </a:r>
                  </a:p>
                </p:txBody>
              </p:sp>
              <p:sp>
                <p:nvSpPr>
                  <p:cNvPr id="43" name="Text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35389" y="3861130"/>
                    <a:ext cx="1534987" cy="767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 smtClean="0">
                        <a:latin typeface="Calibri" pitchFamily="34" charset="0"/>
                        <a:cs typeface="Tahoma" pitchFamily="34" charset="0"/>
                      </a:rPr>
                      <a:t>Сарапул</a:t>
                    </a:r>
                  </a:p>
                  <a:p>
                    <a:r>
                      <a:rPr lang="ru-RU" sz="1300" b="1" i="1" u="sng" dirty="0" smtClean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Уфа</a:t>
                    </a:r>
                    <a:endParaRPr lang="ru-RU" sz="1300" b="1" i="1" u="sng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endParaRPr>
                  </a:p>
                  <a:p>
                    <a:r>
                      <a:rPr lang="ru-RU" sz="1300" b="1" i="1" u="sng" dirty="0" smtClean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Екатеринбург</a:t>
                    </a:r>
                  </a:p>
                </p:txBody>
              </p:sp>
              <p:sp>
                <p:nvSpPr>
                  <p:cNvPr id="44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25657" y="375370"/>
                    <a:ext cx="853101" cy="324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Пермь</a:t>
                    </a:r>
                  </a:p>
                </p:txBody>
              </p:sp>
              <p:sp>
                <p:nvSpPr>
                  <p:cNvPr id="45" name="Text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3249" y="375370"/>
                    <a:ext cx="853101" cy="5460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Киров,</a:t>
                    </a:r>
                  </a:p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Пермь</a:t>
                    </a:r>
                  </a:p>
                </p:txBody>
              </p:sp>
              <p:sp>
                <p:nvSpPr>
                  <p:cNvPr id="46" name="Text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2101" y="1722133"/>
                    <a:ext cx="1208239" cy="3413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rPr>
                      <a:t>Ижевск</a:t>
                    </a:r>
                  </a:p>
                </p:txBody>
              </p:sp>
            </p:grpSp>
            <p:sp>
              <p:nvSpPr>
                <p:cNvPr id="28" name="TextBox 148"/>
                <p:cNvSpPr txBox="1">
                  <a:spLocks noChangeArrowheads="1"/>
                </p:cNvSpPr>
                <p:nvPr/>
              </p:nvSpPr>
              <p:spPr bwMode="auto">
                <a:xfrm rot="17295835">
                  <a:off x="7755237" y="1856601"/>
                  <a:ext cx="823524" cy="277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13,9 км</a:t>
                  </a:r>
                </a:p>
              </p:txBody>
            </p:sp>
            <p:sp>
              <p:nvSpPr>
                <p:cNvPr id="29" name="Овал 28"/>
                <p:cNvSpPr/>
                <p:nvPr/>
              </p:nvSpPr>
              <p:spPr bwMode="auto">
                <a:xfrm>
                  <a:off x="8374007" y="1406269"/>
                  <a:ext cx="170260" cy="16170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Группа 133"/>
              <p:cNvGrpSpPr>
                <a:grpSpLocks/>
              </p:cNvGrpSpPr>
              <p:nvPr/>
            </p:nvGrpSpPr>
            <p:grpSpPr bwMode="auto">
              <a:xfrm>
                <a:off x="5653833" y="556633"/>
                <a:ext cx="2910998" cy="2538599"/>
                <a:chOff x="5321608" y="793181"/>
                <a:chExt cx="3381555" cy="3264966"/>
              </a:xfrm>
            </p:grpSpPr>
            <p:sp>
              <p:nvSpPr>
                <p:cNvPr id="15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671325" y="793181"/>
                  <a:ext cx="100811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II</a:t>
                  </a:r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 участок</a:t>
                  </a:r>
                </a:p>
              </p:txBody>
            </p:sp>
            <p:sp>
              <p:nvSpPr>
                <p:cNvPr id="16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6471939" y="3428008"/>
                  <a:ext cx="123393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III</a:t>
                  </a:r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 участок</a:t>
                  </a:r>
                </a:p>
              </p:txBody>
            </p:sp>
            <p:sp>
              <p:nvSpPr>
                <p:cNvPr id="17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6430087" y="3810535"/>
                  <a:ext cx="793876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12,3 км</a:t>
                  </a:r>
                  <a:endParaRPr lang="ru-RU" sz="1000" b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37"/>
                <p:cNvSpPr txBox="1">
                  <a:spLocks noChangeArrowheads="1"/>
                </p:cNvSpPr>
                <p:nvPr/>
              </p:nvSpPr>
              <p:spPr bwMode="auto">
                <a:xfrm rot="19323380">
                  <a:off x="8055091" y="3459478"/>
                  <a:ext cx="648072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20 км</a:t>
                  </a:r>
                </a:p>
              </p:txBody>
            </p:sp>
            <p:sp>
              <p:nvSpPr>
                <p:cNvPr id="19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7475476" y="793195"/>
                  <a:ext cx="64807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30 км</a:t>
                  </a:r>
                </a:p>
              </p:txBody>
            </p:sp>
            <p:sp>
              <p:nvSpPr>
                <p:cNvPr id="2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7655266" y="1357408"/>
                  <a:ext cx="795783" cy="24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Италмас</a:t>
                  </a:r>
                </a:p>
              </p:txBody>
            </p:sp>
            <p:sp>
              <p:nvSpPr>
                <p:cNvPr id="21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395056" y="2445532"/>
                  <a:ext cx="1021246" cy="24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Завьялово</a:t>
                  </a:r>
                </a:p>
              </p:txBody>
            </p:sp>
            <p:sp>
              <p:nvSpPr>
                <p:cNvPr id="22" name="Овал 21"/>
                <p:cNvSpPr/>
                <p:nvPr/>
              </p:nvSpPr>
              <p:spPr bwMode="auto">
                <a:xfrm>
                  <a:off x="5944359" y="3447126"/>
                  <a:ext cx="171793" cy="160313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Овал 22"/>
                <p:cNvSpPr/>
                <p:nvPr/>
              </p:nvSpPr>
              <p:spPr bwMode="auto">
                <a:xfrm>
                  <a:off x="5321608" y="2603741"/>
                  <a:ext cx="171793" cy="161707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 bwMode="auto">
                <a:xfrm>
                  <a:off x="6338564" y="1021520"/>
                  <a:ext cx="171793" cy="161707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/>
              </p:nvSpPr>
              <p:spPr bwMode="auto">
                <a:xfrm>
                  <a:off x="7395399" y="3631138"/>
                  <a:ext cx="171793" cy="16031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/>
              </p:nvSpPr>
              <p:spPr bwMode="auto">
                <a:xfrm>
                  <a:off x="8271238" y="2489431"/>
                  <a:ext cx="171793" cy="16031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" name="TextBox 125"/>
            <p:cNvSpPr txBox="1">
              <a:spLocks noChangeArrowheads="1"/>
            </p:cNvSpPr>
            <p:nvPr/>
          </p:nvSpPr>
          <p:spPr bwMode="auto">
            <a:xfrm rot="19561529">
              <a:off x="7639613" y="2401157"/>
              <a:ext cx="867829" cy="192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Calibri" pitchFamily="34" charset="0"/>
                </a:rPr>
                <a:t>I</a:t>
              </a:r>
              <a:r>
                <a:rPr lang="ru-RU" sz="1000" b="1" dirty="0">
                  <a:solidFill>
                    <a:schemeClr val="tx1"/>
                  </a:solidFill>
                  <a:latin typeface="Calibri" pitchFamily="34" charset="0"/>
                </a:rPr>
                <a:t> участок</a:t>
              </a:r>
            </a:p>
          </p:txBody>
        </p:sp>
      </p:grpSp>
      <p:grpSp>
        <p:nvGrpSpPr>
          <p:cNvPr id="52" name="Группа 172"/>
          <p:cNvGrpSpPr>
            <a:grpSpLocks/>
          </p:cNvGrpSpPr>
          <p:nvPr/>
        </p:nvGrpSpPr>
        <p:grpSpPr bwMode="auto">
          <a:xfrm>
            <a:off x="1928794" y="5143512"/>
            <a:ext cx="4572064" cy="842321"/>
            <a:chOff x="5434241" y="4015370"/>
            <a:chExt cx="3602255" cy="819477"/>
          </a:xfrm>
        </p:grpSpPr>
        <p:grpSp>
          <p:nvGrpSpPr>
            <p:cNvPr id="53" name="Группа 14"/>
            <p:cNvGrpSpPr>
              <a:grpSpLocks/>
            </p:cNvGrpSpPr>
            <p:nvPr/>
          </p:nvGrpSpPr>
          <p:grpSpPr bwMode="auto">
            <a:xfrm>
              <a:off x="5434241" y="4015370"/>
              <a:ext cx="3602255" cy="819477"/>
              <a:chOff x="5612048" y="3941728"/>
              <a:chExt cx="3602255" cy="81947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612048" y="3941728"/>
                <a:ext cx="3602255" cy="81947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           </a:t>
                </a:r>
                <a:r>
                  <a:rPr lang="en-US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существующая дорога,     транспортные развязки</a:t>
                </a:r>
              </a:p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планируемая дорога,       транспортные развязки</a:t>
                </a:r>
              </a:p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построенный </a:t>
                </a:r>
                <a:r>
                  <a:rPr lang="ru-RU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участок автодороги </a:t>
                </a:r>
                <a:r>
                  <a:rPr lang="en-US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II </a:t>
                </a:r>
                <a:r>
                  <a:rPr lang="ru-RU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категории</a:t>
                </a:r>
                <a:endParaRPr lang="ru-RU" sz="1300" b="1" i="1" dirty="0">
                  <a:solidFill>
                    <a:schemeClr val="tx1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612048" y="4102781"/>
                <a:ext cx="359004" cy="0"/>
              </a:xfrm>
              <a:prstGeom prst="line">
                <a:avLst/>
              </a:prstGeom>
              <a:ln w="44450" cmpd="dbl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612048" y="4358731"/>
                <a:ext cx="359004" cy="0"/>
              </a:xfrm>
              <a:prstGeom prst="line">
                <a:avLst/>
              </a:prstGeom>
              <a:ln w="41275" cmpd="dbl">
                <a:solidFill>
                  <a:srgbClr val="E456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434241" y="4710375"/>
              <a:ext cx="337709" cy="1850"/>
            </a:xfrm>
            <a:prstGeom prst="line">
              <a:avLst/>
            </a:prstGeom>
            <a:ln w="41275" cmpd="dbl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Овал 57"/>
          <p:cNvSpPr/>
          <p:nvPr/>
        </p:nvSpPr>
        <p:spPr bwMode="auto">
          <a:xfrm>
            <a:off x="4214810" y="5500704"/>
            <a:ext cx="122639" cy="1247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4357686" y="5214952"/>
            <a:ext cx="122639" cy="124757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3857622" y="2500319"/>
            <a:ext cx="357190" cy="354864"/>
          </a:xfrm>
          <a:prstGeom prst="flowChartConnector">
            <a:avLst/>
          </a:prstGeom>
          <a:solidFill>
            <a:schemeClr val="bg1"/>
          </a:solidFill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5"/>
          <p:cNvCxnSpPr>
            <a:stCxn id="68" idx="3"/>
          </p:cNvCxnSpPr>
          <p:nvPr/>
        </p:nvCxnSpPr>
        <p:spPr>
          <a:xfrm rot="5400000">
            <a:off x="2846845" y="4528082"/>
            <a:ext cx="405420" cy="241254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V="1">
            <a:off x="3189229" y="954118"/>
            <a:ext cx="357190" cy="163417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5018077" y="4430698"/>
            <a:ext cx="415925" cy="184150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66" idx="7"/>
          </p:cNvCxnSpPr>
          <p:nvPr/>
        </p:nvCxnSpPr>
        <p:spPr>
          <a:xfrm rot="5400000" flipH="1" flipV="1">
            <a:off x="5742508" y="1272516"/>
            <a:ext cx="313157" cy="339871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3357554" y="1142984"/>
            <a:ext cx="183957" cy="187137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5572134" y="1571624"/>
            <a:ext cx="183957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Блок-схема: узел 66"/>
          <p:cNvSpPr/>
          <p:nvPr/>
        </p:nvSpPr>
        <p:spPr>
          <a:xfrm>
            <a:off x="5003787" y="4170538"/>
            <a:ext cx="183958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Блок-схема: узел 67"/>
          <p:cNvSpPr/>
          <p:nvPr/>
        </p:nvSpPr>
        <p:spPr>
          <a:xfrm>
            <a:off x="3143242" y="4286268"/>
            <a:ext cx="183957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ВОСТОЧНОГО ОБХОДА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71546"/>
          <a:ext cx="8337741" cy="45850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19"/>
                <a:gridCol w="2618825"/>
                <a:gridCol w="5241397"/>
              </a:tblGrid>
              <a:tr h="31254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параметры проекта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6042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Предмет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Строительство, содержание (эксплуатация) путепроводов,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транспортных двухуровневых развязок, мостов, автомобильной дороги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и пунктов взимания платы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407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Статус проекта 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Проект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находится на прединвестиционной стадии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570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Форма реализации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Концессионное соглашение,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в соответствии с Федеральным законом №115 – ФЗ «О концессионных соглашениях»</a:t>
                      </a:r>
                      <a:r>
                        <a:rPr lang="en-US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.</a:t>
                      </a:r>
                      <a:endParaRPr lang="ru-RU" sz="1200" i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570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Участники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1) Удмуртская Республика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(Концедент);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2) Частный инвестор (Концессионер).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10937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Объект соглашения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Протяженность – 62,3 км;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Категория дороги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</a:t>
                      </a:r>
                      <a:r>
                        <a:rPr lang="en-US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II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Количество полос – 2;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Прогнозная интенсивность – 8000-10000 авт./сутки;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Расчетная скорость движения – 120 км/ч. 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6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Срок реализации проекта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– 205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6 </a:t>
                      </a:r>
                      <a:r>
                        <a:rPr lang="ru-RU" sz="1200" b="0" i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гг.</a:t>
                      </a:r>
                      <a:endParaRPr lang="ru-RU" sz="12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727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7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Периоды реализации проекта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</a:t>
                      </a:r>
                      <a:r>
                        <a:rPr lang="ru-RU" sz="12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. 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подготовка проекта;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– 2020 </a:t>
                      </a:r>
                      <a:r>
                        <a:rPr lang="ru-RU" sz="12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гг. 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строительство объекта;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2021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 205</a:t>
                      </a:r>
                      <a:r>
                        <a:rPr lang="en-US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6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12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гг.</a:t>
                      </a:r>
                      <a:r>
                        <a:rPr lang="ru-RU" sz="12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эксплуатация объекта.</a:t>
                      </a:r>
                      <a:endParaRPr lang="ru-RU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57305637"/>
              </p:ext>
            </p:extLst>
          </p:nvPr>
        </p:nvGraphicFramePr>
        <p:xfrm>
          <a:off x="142844" y="1214422"/>
          <a:ext cx="8572560" cy="455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000232" y="3768330"/>
            <a:ext cx="6726627" cy="610276"/>
            <a:chOff x="1842324" y="2357451"/>
            <a:chExt cx="6726627" cy="8137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842324" y="2357451"/>
              <a:ext cx="6726627" cy="813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913762" y="2452702"/>
              <a:ext cx="6512313" cy="50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 прирост инвестиций в основной капитал.</a:t>
              </a:r>
              <a:endPara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10" name="Прямая соединительная линия 9"/>
          <p:cNvSpPr/>
          <p:nvPr/>
        </p:nvSpPr>
        <p:spPr>
          <a:xfrm>
            <a:off x="2000232" y="3696892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2071670" y="4768462"/>
            <a:ext cx="6614954" cy="583469"/>
            <a:chOff x="1898228" y="3826879"/>
            <a:chExt cx="6614954" cy="9208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898228" y="3826879"/>
              <a:ext cx="6614954" cy="7779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898228" y="3969755"/>
              <a:ext cx="6614954" cy="77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р</a:t>
              </a: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азгрузка улично – дорожной сети города Ижевска;</a:t>
              </a:r>
              <a:endPara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14" name="Прямая соединительная линия 13"/>
          <p:cNvSpPr/>
          <p:nvPr/>
        </p:nvSpPr>
        <p:spPr>
          <a:xfrm>
            <a:off x="2000232" y="4768462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ая соединительная линия 14"/>
          <p:cNvSpPr/>
          <p:nvPr/>
        </p:nvSpPr>
        <p:spPr>
          <a:xfrm>
            <a:off x="2000232" y="5197090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2071670" y="5207868"/>
            <a:ext cx="6614954" cy="692807"/>
            <a:chOff x="1898228" y="3808928"/>
            <a:chExt cx="6614954" cy="92374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898228" y="3808928"/>
              <a:ext cx="6614954" cy="7476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898228" y="3985060"/>
              <a:ext cx="6614954" cy="74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повышение показателей качества жизни населения.</a:t>
              </a:r>
              <a:endPara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00034" y="0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ВОСТОЧНОГО ОБХОДА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ИЖЕВСКА.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СОЦИАЛЬНО-ЭКОНОМИЧЕСКИЙ ЭФФЕКТ</a:t>
            </a:r>
          </a:p>
        </p:txBody>
      </p:sp>
      <p:sp>
        <p:nvSpPr>
          <p:cNvPr id="20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2844" y="1553752"/>
            <a:ext cx="8643998" cy="1476254"/>
          </a:xfrm>
        </p:spPr>
        <p:txBody>
          <a:bodyPr>
            <a:noAutofit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 качестве механизма реализации проекта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предлагается заключение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концессионного соглашения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 платой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концедента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на эксплуатационной стадии, устанавливаемой в соответствии с нормами Федерального закона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21.07.2005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 115-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ФЗ «О концессионных соглашениях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».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Плата концедента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представляет собой плату за доступность автомобильной дороги для пользователей и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соблюдение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технико-эксплуатационных показателей автомобильной дороги. </a:t>
            </a: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Плата концедента включает: 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возмещение расходов концессионера на создание объекта концессионного соглашения с учетом </a:t>
            </a:r>
            <a:endParaRPr lang="ru-RU" sz="1200" dirty="0" smtClean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None/>
              <a:tabLst>
                <a:tab pos="457200" algn="l"/>
              </a:tabLst>
            </a:pP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доходности </a:t>
            </a: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на инвестированный собственный и заемный капитал</a:t>
            </a:r>
            <a:r>
              <a:rPr lang="en-US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(инвестиционный платеж);</a:t>
            </a:r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плату на обеспечение надлежащего транспортно-эксплуатационного состояния автомобильной дороги и </a:t>
            </a:r>
            <a:endParaRPr lang="ru-RU" sz="1200" dirty="0" smtClean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None/>
              <a:tabLst>
                <a:tab pos="457200" algn="l"/>
              </a:tabLst>
            </a:pP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соблюдения </a:t>
            </a: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требований безопасности дорожного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движения (эксплуатационный платеж).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3500438"/>
            <a:ext cx="8426456" cy="2322409"/>
            <a:chOff x="553318" y="394336"/>
            <a:chExt cx="9735401" cy="3310116"/>
          </a:xfrm>
        </p:grpSpPr>
        <p:grpSp>
          <p:nvGrpSpPr>
            <p:cNvPr id="9" name="Группа 15"/>
            <p:cNvGrpSpPr/>
            <p:nvPr/>
          </p:nvGrpSpPr>
          <p:grpSpPr>
            <a:xfrm>
              <a:off x="553318" y="418001"/>
              <a:ext cx="9735401" cy="3286451"/>
              <a:chOff x="253099" y="499866"/>
              <a:chExt cx="10591961" cy="2913888"/>
            </a:xfrm>
          </p:grpSpPr>
          <p:sp>
            <p:nvSpPr>
              <p:cNvPr id="11" name="Блок-схема: магнитный диск 10"/>
              <p:cNvSpPr/>
              <p:nvPr/>
            </p:nvSpPr>
            <p:spPr>
              <a:xfrm>
                <a:off x="2780643" y="2133559"/>
                <a:ext cx="1421908" cy="935992"/>
              </a:xfrm>
              <a:prstGeom prst="flowChartMagneticDisk">
                <a:avLst/>
              </a:prstGeom>
              <a:solidFill>
                <a:srgbClr val="E1561C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2" name="Блок-схема: магнитный диск 11"/>
              <p:cNvSpPr/>
              <p:nvPr/>
            </p:nvSpPr>
            <p:spPr>
              <a:xfrm>
                <a:off x="2857205" y="1291380"/>
                <a:ext cx="1341440" cy="281857"/>
              </a:xfrm>
              <a:prstGeom prst="flowChartMagneticDisk">
                <a:avLst/>
              </a:prstGeom>
              <a:solidFill>
                <a:srgbClr val="837E7E"/>
              </a:solidFill>
              <a:ln w="25400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3" name="Прямоугольник 12"/>
              <p:cNvSpPr>
                <a:spLocks noChangeArrowheads="1"/>
              </p:cNvSpPr>
              <p:nvPr/>
            </p:nvSpPr>
            <p:spPr bwMode="auto">
              <a:xfrm>
                <a:off x="4837734" y="956225"/>
                <a:ext cx="6007326" cy="211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kern="1200" dirty="0">
                    <a:effectLst/>
                    <a:latin typeface="Tahoma"/>
                    <a:ea typeface="Tahoma"/>
                  </a:rPr>
                  <a:t>Доход на собственный капитал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Прямоугольник 13"/>
              <p:cNvSpPr>
                <a:spLocks noChangeArrowheads="1"/>
              </p:cNvSpPr>
              <p:nvPr/>
            </p:nvSpPr>
            <p:spPr bwMode="auto">
              <a:xfrm>
                <a:off x="4888776" y="2216615"/>
                <a:ext cx="4823613" cy="75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3990" indent="-173990"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Содержание дороги</a:t>
                </a:r>
                <a:endParaRPr lang="ru-RU" sz="12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173990" indent="-173990"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Текущий и капитальный ремонты</a:t>
                </a:r>
              </a:p>
              <a:p>
                <a:pPr marL="173990" indent="-173990">
                  <a:spcAft>
                    <a:spcPts val="0"/>
                  </a:spcAft>
                </a:pP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Эксплуатация СВП и АСУДД</a:t>
                </a:r>
                <a:endParaRPr lang="ru-RU" sz="1200" kern="1200" dirty="0" smtClean="0">
                  <a:effectLst/>
                  <a:latin typeface="Arial" panose="020B0604020202020204" pitchFamily="34" charset="0"/>
                  <a:ea typeface="Tahoma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Прочие расходы (страхование,</a:t>
                </a: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р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асходы СПК и т.п.)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2880955" y="584132"/>
                <a:ext cx="1301750" cy="257098"/>
              </a:xfrm>
              <a:prstGeom prst="flowChartMagneticDisk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6" name="Стрелка вправо 15"/>
              <p:cNvSpPr/>
              <p:nvPr/>
            </p:nvSpPr>
            <p:spPr>
              <a:xfrm>
                <a:off x="4272578" y="623782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4272578" y="978096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" name="TextBox 34"/>
              <p:cNvSpPr txBox="1">
                <a:spLocks noChangeArrowheads="1"/>
              </p:cNvSpPr>
              <p:nvPr/>
            </p:nvSpPr>
            <p:spPr bwMode="auto">
              <a:xfrm>
                <a:off x="4724274" y="544484"/>
                <a:ext cx="6049394" cy="363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125" tIns="45564" rIns="91125" bIns="45564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Возмещение 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инвестирован</a:t>
                </a: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н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ого собственного капитала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049037" y="1991033"/>
                <a:ext cx="628577" cy="14227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vert270" lIns="91125" tIns="45564" rIns="91125" bIns="45564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Эксплуатац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ионный</a:t>
                </a: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платеж</a:t>
                </a:r>
                <a:endParaRPr lang="ru-RU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020974" y="499866"/>
                <a:ext cx="651847" cy="134571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vert270" lIns="91125" tIns="45564" rIns="91125" bIns="45564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Инвестиционный </a:t>
                </a: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платеж</a:t>
                </a:r>
                <a:endParaRPr lang="ru-RU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47270" y="1890195"/>
                <a:ext cx="1029779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Стрелка вправо 21"/>
              <p:cNvSpPr/>
              <p:nvPr/>
            </p:nvSpPr>
            <p:spPr>
              <a:xfrm>
                <a:off x="4302362" y="2505375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3" name="TextBox 64"/>
              <p:cNvSpPr txBox="1"/>
              <p:nvPr/>
            </p:nvSpPr>
            <p:spPr>
              <a:xfrm>
                <a:off x="253099" y="930271"/>
                <a:ext cx="1581342" cy="488413"/>
              </a:xfrm>
              <a:prstGeom prst="rect">
                <a:avLst/>
              </a:prstGeom>
              <a:noFill/>
            </p:spPr>
            <p:txBody>
              <a:bodyPr wrap="square" lIns="91125" tIns="45564" rIns="91125" bIns="4556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b="1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Возврат </a:t>
                </a:r>
                <a:endParaRPr lang="ru-RU" sz="1400" b="1" kern="1200" dirty="0" smtClean="0">
                  <a:effectLst/>
                  <a:latin typeface="Arial" panose="020B0604020202020204" pitchFamily="34" charset="0"/>
                  <a:ea typeface="Tahoma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400" b="1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инвестиций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65"/>
              <p:cNvSpPr txBox="1"/>
              <p:nvPr/>
            </p:nvSpPr>
            <p:spPr>
              <a:xfrm>
                <a:off x="253099" y="2103878"/>
                <a:ext cx="1760965" cy="1063475"/>
              </a:xfrm>
              <a:prstGeom prst="rect">
                <a:avLst/>
              </a:prstGeom>
              <a:noFill/>
            </p:spPr>
            <p:txBody>
              <a:bodyPr wrap="square" lIns="91125" tIns="45564" rIns="91125" bIns="4556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b="1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Плата за </a:t>
                </a:r>
                <a:endParaRPr lang="ru-RU" sz="1400" b="1" kern="1200" dirty="0" smtClean="0">
                  <a:effectLst/>
                  <a:latin typeface="Arial" panose="020B0604020202020204" pitchFamily="34" charset="0"/>
                  <a:ea typeface="Tahoma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400" b="1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обеспечение </a:t>
                </a:r>
                <a:r>
                  <a:rPr lang="ru-RU" sz="1400" b="1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надлежащего состояния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25" name="Стрелка вправо 24"/>
              <p:cNvSpPr/>
              <p:nvPr/>
            </p:nvSpPr>
            <p:spPr>
              <a:xfrm>
                <a:off x="4272578" y="1361758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803109" y="394336"/>
              <a:ext cx="9485610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3786182" y="4071942"/>
            <a:ext cx="3960440" cy="4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5" tIns="45564" rIns="91125" bIns="45564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Возмещение затрат на обслуживание и возврат привлеченных заемных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средств</a:t>
            </a:r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2285984" y="3857628"/>
            <a:ext cx="1051398" cy="222086"/>
          </a:xfrm>
          <a:prstGeom prst="flowChartMagneticDisk">
            <a:avLst/>
          </a:prstGeom>
          <a:solidFill>
            <a:srgbClr val="F68B1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005606"/>
            <a:endParaRPr lang="ru-RU" sz="2000" kern="0" dirty="0"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0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ВОСТОЧНОГО ОБХОДА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ИЖЕВСКА.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ПРАВОВАЯ СТРУКТУРА</a:t>
            </a:r>
          </a:p>
        </p:txBody>
      </p:sp>
      <p:sp>
        <p:nvSpPr>
          <p:cNvPr id="28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91509" y="1949270"/>
            <a:ext cx="1502327" cy="501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Концессионер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000372"/>
            <a:ext cx="1703571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дорожный фонд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964521"/>
            <a:ext cx="1658582" cy="486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Финансирующая организация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0475" y="1964949"/>
            <a:ext cx="1340517" cy="501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Концедент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1670" y="164305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Долговое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14311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  долга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 стрелкой 11"/>
          <p:cNvCxnSpPr>
            <a:stCxn id="9" idx="2"/>
            <a:endCxn id="7" idx="0"/>
          </p:cNvCxnSpPr>
          <p:nvPr/>
        </p:nvCxnSpPr>
        <p:spPr>
          <a:xfrm rot="16200000" flipH="1">
            <a:off x="7438423" y="2728993"/>
            <a:ext cx="533690" cy="906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68667">
            <a:off x="5140260" y="255901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за проезд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928934"/>
            <a:ext cx="1500198" cy="503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 стрелкой 14"/>
          <p:cNvCxnSpPr>
            <a:endCxn id="14" idx="3"/>
          </p:cNvCxnSpPr>
          <p:nvPr/>
        </p:nvCxnSpPr>
        <p:spPr>
          <a:xfrm rot="10800000" flipV="1">
            <a:off x="5214942" y="2428867"/>
            <a:ext cx="1785950" cy="751809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14942" y="1785926"/>
            <a:ext cx="192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Арендная плата за з/у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42844" y="3643314"/>
            <a:ext cx="8790646" cy="1384995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Объем капитальных затрат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будет </a:t>
            </a: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рассчитан на основе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58775" indent="-176213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стоимости создания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объекта концессионного соглашения в </a:t>
            </a: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соответствии с данными обоснования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инвестиций;</a:t>
            </a:r>
          </a:p>
          <a:p>
            <a:pPr marL="358775" indent="-176213" algn="just">
              <a:buClr>
                <a:schemeClr val="accent6">
                  <a:lumMod val="75000"/>
                </a:schemeClr>
              </a:buClr>
            </a:pPr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58775" indent="-176213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стоимости комплексного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обустройства объекта концессионного соглашения </a:t>
            </a:r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системой взимания платы (СВП) и автоматизированной системы управления дорожным движением (АСУДД), определенных на основе федеральных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объектов-аналогов.</a:t>
            </a:r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14942" y="2357430"/>
            <a:ext cx="1777703" cy="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42" y="2071678"/>
            <a:ext cx="192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Концедента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71670" y="2428868"/>
            <a:ext cx="1571636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071670" y="2125257"/>
            <a:ext cx="1571636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214942" y="2071678"/>
            <a:ext cx="1785950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0034" y="0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ВОСТОЧНОГО ОБХОДА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ИЖЕВСКА.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ФИНАНСОВАЯ СТРУКТУРА</a:t>
            </a:r>
          </a:p>
        </p:txBody>
      </p:sp>
      <p:sp>
        <p:nvSpPr>
          <p:cNvPr id="26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500042"/>
            <a:ext cx="11857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00" y="2643182"/>
            <a:ext cx="6524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РЕГИОНАЛЬНЫЙ ИНВЕСТИЦИОННЫЙ ПРОЕКТ 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«СТРОИТЕЛЬСТВО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АВТОМОБИЛЬНОЙ ДОРОГИ «ИЖЕВСК – ИГРА»</a:t>
            </a:r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4"/>
          <p:cNvSpPr/>
          <p:nvPr/>
        </p:nvSpPr>
        <p:spPr>
          <a:xfrm>
            <a:off x="5041929" y="661991"/>
            <a:ext cx="473075" cy="511175"/>
          </a:xfrm>
          <a:custGeom>
            <a:avLst/>
            <a:gdLst>
              <a:gd name="connsiteX0" fmla="*/ 472440 w 472440"/>
              <a:gd name="connsiteY0" fmla="*/ 510540 h 510540"/>
              <a:gd name="connsiteX1" fmla="*/ 274320 w 472440"/>
              <a:gd name="connsiteY1" fmla="*/ 419100 h 510540"/>
              <a:gd name="connsiteX2" fmla="*/ 182880 w 472440"/>
              <a:gd name="connsiteY2" fmla="*/ 335280 h 510540"/>
              <a:gd name="connsiteX3" fmla="*/ 106680 w 472440"/>
              <a:gd name="connsiteY3" fmla="*/ 259080 h 510540"/>
              <a:gd name="connsiteX4" fmla="*/ 60960 w 472440"/>
              <a:gd name="connsiteY4" fmla="*/ 198120 h 510540"/>
              <a:gd name="connsiteX5" fmla="*/ 30480 w 472440"/>
              <a:gd name="connsiteY5" fmla="*/ 121920 h 510540"/>
              <a:gd name="connsiteX6" fmla="*/ 7620 w 472440"/>
              <a:gd name="connsiteY6" fmla="*/ 45720 h 510540"/>
              <a:gd name="connsiteX7" fmla="*/ 0 w 472440"/>
              <a:gd name="connsiteY7" fmla="*/ 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440" h="510540">
                <a:moveTo>
                  <a:pt x="472440" y="510540"/>
                </a:moveTo>
                <a:cubicBezTo>
                  <a:pt x="397510" y="479425"/>
                  <a:pt x="322580" y="448310"/>
                  <a:pt x="274320" y="419100"/>
                </a:cubicBezTo>
                <a:cubicBezTo>
                  <a:pt x="226060" y="389890"/>
                  <a:pt x="210820" y="361950"/>
                  <a:pt x="182880" y="335280"/>
                </a:cubicBezTo>
                <a:cubicBezTo>
                  <a:pt x="154940" y="308610"/>
                  <a:pt x="127000" y="281940"/>
                  <a:pt x="106680" y="259080"/>
                </a:cubicBezTo>
                <a:cubicBezTo>
                  <a:pt x="86360" y="236220"/>
                  <a:pt x="73660" y="220980"/>
                  <a:pt x="60960" y="198120"/>
                </a:cubicBezTo>
                <a:cubicBezTo>
                  <a:pt x="48260" y="175260"/>
                  <a:pt x="39370" y="147320"/>
                  <a:pt x="30480" y="121920"/>
                </a:cubicBezTo>
                <a:cubicBezTo>
                  <a:pt x="21590" y="96520"/>
                  <a:pt x="12700" y="66040"/>
                  <a:pt x="7620" y="45720"/>
                </a:cubicBezTo>
                <a:cubicBezTo>
                  <a:pt x="2540" y="25400"/>
                  <a:pt x="1270" y="12700"/>
                  <a:pt x="0" y="0"/>
                </a:cubicBezTo>
              </a:path>
            </a:pathLst>
          </a:cu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442" y="790571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   </a:t>
            </a:r>
            <a:endParaRPr lang="ru-RU" dirty="0"/>
          </a:p>
        </p:txBody>
      </p:sp>
      <p:grpSp>
        <p:nvGrpSpPr>
          <p:cNvPr id="8" name="Группа 126"/>
          <p:cNvGrpSpPr>
            <a:grpSpLocks/>
          </p:cNvGrpSpPr>
          <p:nvPr/>
        </p:nvGrpSpPr>
        <p:grpSpPr bwMode="auto">
          <a:xfrm>
            <a:off x="5072087" y="3929066"/>
            <a:ext cx="2279660" cy="2111374"/>
            <a:chOff x="5362014" y="505492"/>
            <a:chExt cx="3066601" cy="2620188"/>
          </a:xfrm>
        </p:grpSpPr>
        <p:grpSp>
          <p:nvGrpSpPr>
            <p:cNvPr id="9" name="Группа 132"/>
            <p:cNvGrpSpPr>
              <a:grpSpLocks/>
            </p:cNvGrpSpPr>
            <p:nvPr/>
          </p:nvGrpSpPr>
          <p:grpSpPr bwMode="auto">
            <a:xfrm>
              <a:off x="5362006" y="505492"/>
              <a:ext cx="3066611" cy="2620188"/>
              <a:chOff x="4982606" y="727408"/>
              <a:chExt cx="3562313" cy="3369912"/>
            </a:xfrm>
          </p:grpSpPr>
          <p:grpSp>
            <p:nvGrpSpPr>
              <p:cNvPr id="11" name="Группа 147"/>
              <p:cNvGrpSpPr>
                <a:grpSpLocks/>
              </p:cNvGrpSpPr>
              <p:nvPr/>
            </p:nvGrpSpPr>
            <p:grpSpPr bwMode="auto">
              <a:xfrm>
                <a:off x="4982606" y="727408"/>
                <a:ext cx="3480419" cy="3369912"/>
                <a:chOff x="4857139" y="461260"/>
                <a:chExt cx="3378239" cy="3716098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>
                  <a:off x="5873260" y="1050807"/>
                  <a:ext cx="599559" cy="1126005"/>
                </a:xfrm>
                <a:custGeom>
                  <a:avLst/>
                  <a:gdLst>
                    <a:gd name="connsiteX0" fmla="*/ 949911 w 1003177"/>
                    <a:gd name="connsiteY0" fmla="*/ 2192784 h 2254928"/>
                    <a:gd name="connsiteX1" fmla="*/ 905522 w 1003177"/>
                    <a:gd name="connsiteY1" fmla="*/ 2228295 h 2254928"/>
                    <a:gd name="connsiteX2" fmla="*/ 852256 w 1003177"/>
                    <a:gd name="connsiteY2" fmla="*/ 2210540 h 2254928"/>
                    <a:gd name="connsiteX3" fmla="*/ 798990 w 1003177"/>
                    <a:gd name="connsiteY3" fmla="*/ 2237173 h 2254928"/>
                    <a:gd name="connsiteX4" fmla="*/ 763480 w 1003177"/>
                    <a:gd name="connsiteY4" fmla="*/ 2228295 h 2254928"/>
                    <a:gd name="connsiteX5" fmla="*/ 727969 w 1003177"/>
                    <a:gd name="connsiteY5" fmla="*/ 2192784 h 2254928"/>
                    <a:gd name="connsiteX6" fmla="*/ 692458 w 1003177"/>
                    <a:gd name="connsiteY6" fmla="*/ 2121763 h 2254928"/>
                    <a:gd name="connsiteX7" fmla="*/ 621437 w 1003177"/>
                    <a:gd name="connsiteY7" fmla="*/ 2104008 h 2254928"/>
                    <a:gd name="connsiteX8" fmla="*/ 577048 w 1003177"/>
                    <a:gd name="connsiteY8" fmla="*/ 2077375 h 2254928"/>
                    <a:gd name="connsiteX9" fmla="*/ 559293 w 1003177"/>
                    <a:gd name="connsiteY9" fmla="*/ 2059619 h 2254928"/>
                    <a:gd name="connsiteX10" fmla="*/ 550415 w 1003177"/>
                    <a:gd name="connsiteY10" fmla="*/ 2032986 h 2254928"/>
                    <a:gd name="connsiteX11" fmla="*/ 532660 w 1003177"/>
                    <a:gd name="connsiteY11" fmla="*/ 2006353 h 2254928"/>
                    <a:gd name="connsiteX12" fmla="*/ 568171 w 1003177"/>
                    <a:gd name="connsiteY12" fmla="*/ 1935332 h 2254928"/>
                    <a:gd name="connsiteX13" fmla="*/ 585926 w 1003177"/>
                    <a:gd name="connsiteY13" fmla="*/ 1882066 h 2254928"/>
                    <a:gd name="connsiteX14" fmla="*/ 577048 w 1003177"/>
                    <a:gd name="connsiteY14" fmla="*/ 1802167 h 2254928"/>
                    <a:gd name="connsiteX15" fmla="*/ 550415 w 1003177"/>
                    <a:gd name="connsiteY15" fmla="*/ 1740023 h 2254928"/>
                    <a:gd name="connsiteX16" fmla="*/ 497149 w 1003177"/>
                    <a:gd name="connsiteY16" fmla="*/ 1669002 h 2254928"/>
                    <a:gd name="connsiteX17" fmla="*/ 470516 w 1003177"/>
                    <a:gd name="connsiteY17" fmla="*/ 1651247 h 2254928"/>
                    <a:gd name="connsiteX18" fmla="*/ 417250 w 1003177"/>
                    <a:gd name="connsiteY18" fmla="*/ 1669002 h 2254928"/>
                    <a:gd name="connsiteX19" fmla="*/ 363984 w 1003177"/>
                    <a:gd name="connsiteY19" fmla="*/ 1651247 h 2254928"/>
                    <a:gd name="connsiteX20" fmla="*/ 337351 w 1003177"/>
                    <a:gd name="connsiteY20" fmla="*/ 1633491 h 2254928"/>
                    <a:gd name="connsiteX21" fmla="*/ 310718 w 1003177"/>
                    <a:gd name="connsiteY21" fmla="*/ 1624614 h 2254928"/>
                    <a:gd name="connsiteX22" fmla="*/ 284085 w 1003177"/>
                    <a:gd name="connsiteY22" fmla="*/ 1571348 h 2254928"/>
                    <a:gd name="connsiteX23" fmla="*/ 292963 w 1003177"/>
                    <a:gd name="connsiteY23" fmla="*/ 1500326 h 2254928"/>
                    <a:gd name="connsiteX24" fmla="*/ 301841 w 1003177"/>
                    <a:gd name="connsiteY24" fmla="*/ 1438182 h 2254928"/>
                    <a:gd name="connsiteX25" fmla="*/ 292963 w 1003177"/>
                    <a:gd name="connsiteY25" fmla="*/ 1393794 h 2254928"/>
                    <a:gd name="connsiteX26" fmla="*/ 239697 w 1003177"/>
                    <a:gd name="connsiteY26" fmla="*/ 1340528 h 2254928"/>
                    <a:gd name="connsiteX27" fmla="*/ 204186 w 1003177"/>
                    <a:gd name="connsiteY27" fmla="*/ 1331650 h 2254928"/>
                    <a:gd name="connsiteX28" fmla="*/ 177553 w 1003177"/>
                    <a:gd name="connsiteY28" fmla="*/ 1340528 h 2254928"/>
                    <a:gd name="connsiteX29" fmla="*/ 133165 w 1003177"/>
                    <a:gd name="connsiteY29" fmla="*/ 1376039 h 2254928"/>
                    <a:gd name="connsiteX30" fmla="*/ 124287 w 1003177"/>
                    <a:gd name="connsiteY30" fmla="*/ 1402672 h 2254928"/>
                    <a:gd name="connsiteX31" fmla="*/ 106532 w 1003177"/>
                    <a:gd name="connsiteY31" fmla="*/ 1384916 h 2254928"/>
                    <a:gd name="connsiteX32" fmla="*/ 150920 w 1003177"/>
                    <a:gd name="connsiteY32" fmla="*/ 1278384 h 2254928"/>
                    <a:gd name="connsiteX33" fmla="*/ 168676 w 1003177"/>
                    <a:gd name="connsiteY33" fmla="*/ 1260629 h 2254928"/>
                    <a:gd name="connsiteX34" fmla="*/ 221942 w 1003177"/>
                    <a:gd name="connsiteY34" fmla="*/ 1189608 h 2254928"/>
                    <a:gd name="connsiteX35" fmla="*/ 248575 w 1003177"/>
                    <a:gd name="connsiteY35" fmla="*/ 1180730 h 2254928"/>
                    <a:gd name="connsiteX36" fmla="*/ 275208 w 1003177"/>
                    <a:gd name="connsiteY36" fmla="*/ 1198485 h 2254928"/>
                    <a:gd name="connsiteX37" fmla="*/ 292963 w 1003177"/>
                    <a:gd name="connsiteY37" fmla="*/ 1216241 h 2254928"/>
                    <a:gd name="connsiteX38" fmla="*/ 319596 w 1003177"/>
                    <a:gd name="connsiteY38" fmla="*/ 1225118 h 2254928"/>
                    <a:gd name="connsiteX39" fmla="*/ 328474 w 1003177"/>
                    <a:gd name="connsiteY39" fmla="*/ 1136342 h 2254928"/>
                    <a:gd name="connsiteX40" fmla="*/ 284085 w 1003177"/>
                    <a:gd name="connsiteY40" fmla="*/ 1091953 h 2254928"/>
                    <a:gd name="connsiteX41" fmla="*/ 266330 w 1003177"/>
                    <a:gd name="connsiteY41" fmla="*/ 1065320 h 2254928"/>
                    <a:gd name="connsiteX42" fmla="*/ 230819 w 1003177"/>
                    <a:gd name="connsiteY42" fmla="*/ 985421 h 2254928"/>
                    <a:gd name="connsiteX43" fmla="*/ 195309 w 1003177"/>
                    <a:gd name="connsiteY43" fmla="*/ 976544 h 2254928"/>
                    <a:gd name="connsiteX44" fmla="*/ 124287 w 1003177"/>
                    <a:gd name="connsiteY44" fmla="*/ 941033 h 2254928"/>
                    <a:gd name="connsiteX45" fmla="*/ 97654 w 1003177"/>
                    <a:gd name="connsiteY45" fmla="*/ 932155 h 2254928"/>
                    <a:gd name="connsiteX46" fmla="*/ 71021 w 1003177"/>
                    <a:gd name="connsiteY46" fmla="*/ 923278 h 2254928"/>
                    <a:gd name="connsiteX47" fmla="*/ 35511 w 1003177"/>
                    <a:gd name="connsiteY47" fmla="*/ 852256 h 2254928"/>
                    <a:gd name="connsiteX48" fmla="*/ 53266 w 1003177"/>
                    <a:gd name="connsiteY48" fmla="*/ 790113 h 2254928"/>
                    <a:gd name="connsiteX49" fmla="*/ 71021 w 1003177"/>
                    <a:gd name="connsiteY49" fmla="*/ 772357 h 2254928"/>
                    <a:gd name="connsiteX50" fmla="*/ 62144 w 1003177"/>
                    <a:gd name="connsiteY50" fmla="*/ 736847 h 2254928"/>
                    <a:gd name="connsiteX51" fmla="*/ 17755 w 1003177"/>
                    <a:gd name="connsiteY51" fmla="*/ 656948 h 2254928"/>
                    <a:gd name="connsiteX52" fmla="*/ 44388 w 1003177"/>
                    <a:gd name="connsiteY52" fmla="*/ 612559 h 2254928"/>
                    <a:gd name="connsiteX53" fmla="*/ 106532 w 1003177"/>
                    <a:gd name="connsiteY53" fmla="*/ 532660 h 2254928"/>
                    <a:gd name="connsiteX54" fmla="*/ 115410 w 1003177"/>
                    <a:gd name="connsiteY54" fmla="*/ 506027 h 2254928"/>
                    <a:gd name="connsiteX55" fmla="*/ 97654 w 1003177"/>
                    <a:gd name="connsiteY55" fmla="*/ 399495 h 2254928"/>
                    <a:gd name="connsiteX56" fmla="*/ 97654 w 1003177"/>
                    <a:gd name="connsiteY56" fmla="*/ 284085 h 2254928"/>
                    <a:gd name="connsiteX57" fmla="*/ 115410 w 1003177"/>
                    <a:gd name="connsiteY57" fmla="*/ 266330 h 2254928"/>
                    <a:gd name="connsiteX58" fmla="*/ 106532 w 1003177"/>
                    <a:gd name="connsiteY58" fmla="*/ 221942 h 2254928"/>
                    <a:gd name="connsiteX59" fmla="*/ 35511 w 1003177"/>
                    <a:gd name="connsiteY59" fmla="*/ 159798 h 2254928"/>
                    <a:gd name="connsiteX60" fmla="*/ 17755 w 1003177"/>
                    <a:gd name="connsiteY60" fmla="*/ 142043 h 2254928"/>
                    <a:gd name="connsiteX61" fmla="*/ 0 w 1003177"/>
                    <a:gd name="connsiteY61" fmla="*/ 71021 h 2254928"/>
                    <a:gd name="connsiteX62" fmla="*/ 8878 w 1003177"/>
                    <a:gd name="connsiteY62" fmla="*/ 0 h 2254928"/>
                    <a:gd name="connsiteX63" fmla="*/ 26633 w 1003177"/>
                    <a:gd name="connsiteY63" fmla="*/ 62144 h 2254928"/>
                    <a:gd name="connsiteX64" fmla="*/ 53266 w 1003177"/>
                    <a:gd name="connsiteY64" fmla="*/ 71021 h 2254928"/>
                    <a:gd name="connsiteX65" fmla="*/ 71021 w 1003177"/>
                    <a:gd name="connsiteY65" fmla="*/ 88777 h 2254928"/>
                    <a:gd name="connsiteX66" fmla="*/ 88777 w 1003177"/>
                    <a:gd name="connsiteY66" fmla="*/ 159798 h 2254928"/>
                    <a:gd name="connsiteX67" fmla="*/ 124287 w 1003177"/>
                    <a:gd name="connsiteY67" fmla="*/ 213064 h 2254928"/>
                    <a:gd name="connsiteX68" fmla="*/ 142043 w 1003177"/>
                    <a:gd name="connsiteY68" fmla="*/ 275208 h 2254928"/>
                    <a:gd name="connsiteX69" fmla="*/ 150920 w 1003177"/>
                    <a:gd name="connsiteY69" fmla="*/ 319596 h 2254928"/>
                    <a:gd name="connsiteX70" fmla="*/ 186431 w 1003177"/>
                    <a:gd name="connsiteY70" fmla="*/ 355107 h 2254928"/>
                    <a:gd name="connsiteX71" fmla="*/ 195309 w 1003177"/>
                    <a:gd name="connsiteY71" fmla="*/ 381740 h 2254928"/>
                    <a:gd name="connsiteX72" fmla="*/ 213064 w 1003177"/>
                    <a:gd name="connsiteY72" fmla="*/ 452761 h 2254928"/>
                    <a:gd name="connsiteX73" fmla="*/ 186431 w 1003177"/>
                    <a:gd name="connsiteY73" fmla="*/ 541538 h 2254928"/>
                    <a:gd name="connsiteX74" fmla="*/ 177553 w 1003177"/>
                    <a:gd name="connsiteY74" fmla="*/ 568171 h 2254928"/>
                    <a:gd name="connsiteX75" fmla="*/ 168676 w 1003177"/>
                    <a:gd name="connsiteY75" fmla="*/ 594804 h 2254928"/>
                    <a:gd name="connsiteX76" fmla="*/ 177553 w 1003177"/>
                    <a:gd name="connsiteY76" fmla="*/ 781235 h 2254928"/>
                    <a:gd name="connsiteX77" fmla="*/ 204186 w 1003177"/>
                    <a:gd name="connsiteY77" fmla="*/ 790113 h 2254928"/>
                    <a:gd name="connsiteX78" fmla="*/ 248575 w 1003177"/>
                    <a:gd name="connsiteY78" fmla="*/ 861134 h 2254928"/>
                    <a:gd name="connsiteX79" fmla="*/ 266330 w 1003177"/>
                    <a:gd name="connsiteY79" fmla="*/ 914400 h 2254928"/>
                    <a:gd name="connsiteX80" fmla="*/ 284085 w 1003177"/>
                    <a:gd name="connsiteY80" fmla="*/ 941033 h 2254928"/>
                    <a:gd name="connsiteX81" fmla="*/ 301841 w 1003177"/>
                    <a:gd name="connsiteY81" fmla="*/ 994299 h 2254928"/>
                    <a:gd name="connsiteX82" fmla="*/ 310718 w 1003177"/>
                    <a:gd name="connsiteY82" fmla="*/ 1020932 h 2254928"/>
                    <a:gd name="connsiteX83" fmla="*/ 328474 w 1003177"/>
                    <a:gd name="connsiteY83" fmla="*/ 1047565 h 2254928"/>
                    <a:gd name="connsiteX84" fmla="*/ 381740 w 1003177"/>
                    <a:gd name="connsiteY84" fmla="*/ 1065320 h 2254928"/>
                    <a:gd name="connsiteX85" fmla="*/ 506027 w 1003177"/>
                    <a:gd name="connsiteY85" fmla="*/ 1056443 h 2254928"/>
                    <a:gd name="connsiteX86" fmla="*/ 568171 w 1003177"/>
                    <a:gd name="connsiteY86" fmla="*/ 1100831 h 2254928"/>
                    <a:gd name="connsiteX87" fmla="*/ 621437 w 1003177"/>
                    <a:gd name="connsiteY87" fmla="*/ 1127464 h 2254928"/>
                    <a:gd name="connsiteX88" fmla="*/ 639192 w 1003177"/>
                    <a:gd name="connsiteY88" fmla="*/ 1154097 h 2254928"/>
                    <a:gd name="connsiteX89" fmla="*/ 665825 w 1003177"/>
                    <a:gd name="connsiteY89" fmla="*/ 1171852 h 2254928"/>
                    <a:gd name="connsiteX90" fmla="*/ 674703 w 1003177"/>
                    <a:gd name="connsiteY90" fmla="*/ 1198485 h 2254928"/>
                    <a:gd name="connsiteX91" fmla="*/ 710214 w 1003177"/>
                    <a:gd name="connsiteY91" fmla="*/ 1233996 h 2254928"/>
                    <a:gd name="connsiteX92" fmla="*/ 701336 w 1003177"/>
                    <a:gd name="connsiteY92" fmla="*/ 1358283 h 2254928"/>
                    <a:gd name="connsiteX93" fmla="*/ 683580 w 1003177"/>
                    <a:gd name="connsiteY93" fmla="*/ 1420427 h 2254928"/>
                    <a:gd name="connsiteX94" fmla="*/ 701336 w 1003177"/>
                    <a:gd name="connsiteY94" fmla="*/ 1491448 h 2254928"/>
                    <a:gd name="connsiteX95" fmla="*/ 719091 w 1003177"/>
                    <a:gd name="connsiteY95" fmla="*/ 1518082 h 2254928"/>
                    <a:gd name="connsiteX96" fmla="*/ 736847 w 1003177"/>
                    <a:gd name="connsiteY96" fmla="*/ 1571348 h 2254928"/>
                    <a:gd name="connsiteX97" fmla="*/ 790113 w 1003177"/>
                    <a:gd name="connsiteY97" fmla="*/ 1642369 h 2254928"/>
                    <a:gd name="connsiteX98" fmla="*/ 798990 w 1003177"/>
                    <a:gd name="connsiteY98" fmla="*/ 1669002 h 2254928"/>
                    <a:gd name="connsiteX99" fmla="*/ 816746 w 1003177"/>
                    <a:gd name="connsiteY99" fmla="*/ 1686757 h 2254928"/>
                    <a:gd name="connsiteX100" fmla="*/ 807868 w 1003177"/>
                    <a:gd name="connsiteY100" fmla="*/ 1802167 h 2254928"/>
                    <a:gd name="connsiteX101" fmla="*/ 843379 w 1003177"/>
                    <a:gd name="connsiteY101" fmla="*/ 1890944 h 2254928"/>
                    <a:gd name="connsiteX102" fmla="*/ 870012 w 1003177"/>
                    <a:gd name="connsiteY102" fmla="*/ 1988598 h 2254928"/>
                    <a:gd name="connsiteX103" fmla="*/ 887767 w 1003177"/>
                    <a:gd name="connsiteY103" fmla="*/ 2015231 h 2254928"/>
                    <a:gd name="connsiteX104" fmla="*/ 941033 w 1003177"/>
                    <a:gd name="connsiteY104" fmla="*/ 2032986 h 2254928"/>
                    <a:gd name="connsiteX105" fmla="*/ 967666 w 1003177"/>
                    <a:gd name="connsiteY105" fmla="*/ 2050742 h 2254928"/>
                    <a:gd name="connsiteX106" fmla="*/ 994299 w 1003177"/>
                    <a:gd name="connsiteY106" fmla="*/ 2041864 h 2254928"/>
                    <a:gd name="connsiteX107" fmla="*/ 1003177 w 1003177"/>
                    <a:gd name="connsiteY107" fmla="*/ 2166151 h 2254928"/>
                    <a:gd name="connsiteX108" fmla="*/ 994299 w 1003177"/>
                    <a:gd name="connsiteY108" fmla="*/ 2192784 h 2254928"/>
                    <a:gd name="connsiteX109" fmla="*/ 958788 w 1003177"/>
                    <a:gd name="connsiteY109" fmla="*/ 2228295 h 2254928"/>
                    <a:gd name="connsiteX110" fmla="*/ 949911 w 1003177"/>
                    <a:gd name="connsiteY110" fmla="*/ 2254928 h 22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1003177" h="2254928">
                      <a:moveTo>
                        <a:pt x="949911" y="2192784"/>
                      </a:moveTo>
                      <a:cubicBezTo>
                        <a:pt x="935115" y="2204621"/>
                        <a:pt x="924165" y="2224905"/>
                        <a:pt x="905522" y="2228295"/>
                      </a:cubicBezTo>
                      <a:cubicBezTo>
                        <a:pt x="887108" y="2231643"/>
                        <a:pt x="852256" y="2210540"/>
                        <a:pt x="852256" y="2210540"/>
                      </a:cubicBezTo>
                      <a:cubicBezTo>
                        <a:pt x="838791" y="2219516"/>
                        <a:pt x="817366" y="2237173"/>
                        <a:pt x="798990" y="2237173"/>
                      </a:cubicBezTo>
                      <a:cubicBezTo>
                        <a:pt x="786789" y="2237173"/>
                        <a:pt x="775317" y="2231254"/>
                        <a:pt x="763480" y="2228295"/>
                      </a:cubicBezTo>
                      <a:lnTo>
                        <a:pt x="727969" y="2192784"/>
                      </a:lnTo>
                      <a:cubicBezTo>
                        <a:pt x="674844" y="2139659"/>
                        <a:pt x="738083" y="2149138"/>
                        <a:pt x="692458" y="2121763"/>
                      </a:cubicBezTo>
                      <a:cubicBezTo>
                        <a:pt x="678806" y="2113572"/>
                        <a:pt x="630989" y="2105918"/>
                        <a:pt x="621437" y="2104008"/>
                      </a:cubicBezTo>
                      <a:cubicBezTo>
                        <a:pt x="576445" y="2059016"/>
                        <a:pt x="634674" y="2111951"/>
                        <a:pt x="577048" y="2077375"/>
                      </a:cubicBezTo>
                      <a:cubicBezTo>
                        <a:pt x="569871" y="2073069"/>
                        <a:pt x="565211" y="2065538"/>
                        <a:pt x="559293" y="2059619"/>
                      </a:cubicBezTo>
                      <a:cubicBezTo>
                        <a:pt x="556334" y="2050741"/>
                        <a:pt x="554600" y="2041356"/>
                        <a:pt x="550415" y="2032986"/>
                      </a:cubicBezTo>
                      <a:cubicBezTo>
                        <a:pt x="545643" y="2023443"/>
                        <a:pt x="532660" y="2017023"/>
                        <a:pt x="532660" y="2006353"/>
                      </a:cubicBezTo>
                      <a:cubicBezTo>
                        <a:pt x="532660" y="1965547"/>
                        <a:pt x="546305" y="1957197"/>
                        <a:pt x="568171" y="1935332"/>
                      </a:cubicBezTo>
                      <a:lnTo>
                        <a:pt x="585926" y="1882066"/>
                      </a:lnTo>
                      <a:cubicBezTo>
                        <a:pt x="594400" y="1856644"/>
                        <a:pt x="580838" y="1828695"/>
                        <a:pt x="577048" y="1802167"/>
                      </a:cubicBezTo>
                      <a:cubicBezTo>
                        <a:pt x="567227" y="1733420"/>
                        <a:pt x="578454" y="1777408"/>
                        <a:pt x="550415" y="1740023"/>
                      </a:cubicBezTo>
                      <a:cubicBezTo>
                        <a:pt x="529109" y="1711615"/>
                        <a:pt x="522602" y="1689364"/>
                        <a:pt x="497149" y="1669002"/>
                      </a:cubicBezTo>
                      <a:cubicBezTo>
                        <a:pt x="488817" y="1662337"/>
                        <a:pt x="479394" y="1657165"/>
                        <a:pt x="470516" y="1651247"/>
                      </a:cubicBezTo>
                      <a:lnTo>
                        <a:pt x="417250" y="1669002"/>
                      </a:lnTo>
                      <a:lnTo>
                        <a:pt x="363984" y="1651247"/>
                      </a:lnTo>
                      <a:cubicBezTo>
                        <a:pt x="355106" y="1645328"/>
                        <a:pt x="346894" y="1638263"/>
                        <a:pt x="337351" y="1633491"/>
                      </a:cubicBezTo>
                      <a:cubicBezTo>
                        <a:pt x="328981" y="1629306"/>
                        <a:pt x="318025" y="1630460"/>
                        <a:pt x="310718" y="1624614"/>
                      </a:cubicBezTo>
                      <a:cubicBezTo>
                        <a:pt x="295074" y="1612099"/>
                        <a:pt x="289933" y="1588892"/>
                        <a:pt x="284085" y="1571348"/>
                      </a:cubicBezTo>
                      <a:cubicBezTo>
                        <a:pt x="287044" y="1547674"/>
                        <a:pt x="289810" y="1523975"/>
                        <a:pt x="292963" y="1500326"/>
                      </a:cubicBezTo>
                      <a:cubicBezTo>
                        <a:pt x="295729" y="1479585"/>
                        <a:pt x="301841" y="1459107"/>
                        <a:pt x="301841" y="1438182"/>
                      </a:cubicBezTo>
                      <a:cubicBezTo>
                        <a:pt x="301841" y="1423093"/>
                        <a:pt x="301064" y="1406524"/>
                        <a:pt x="292963" y="1393794"/>
                      </a:cubicBezTo>
                      <a:cubicBezTo>
                        <a:pt x="279482" y="1372610"/>
                        <a:pt x="257452" y="1358283"/>
                        <a:pt x="239697" y="1340528"/>
                      </a:cubicBezTo>
                      <a:cubicBezTo>
                        <a:pt x="231069" y="1331900"/>
                        <a:pt x="216023" y="1334609"/>
                        <a:pt x="204186" y="1331650"/>
                      </a:cubicBezTo>
                      <a:cubicBezTo>
                        <a:pt x="195308" y="1334609"/>
                        <a:pt x="185923" y="1336343"/>
                        <a:pt x="177553" y="1340528"/>
                      </a:cubicBezTo>
                      <a:cubicBezTo>
                        <a:pt x="155153" y="1351728"/>
                        <a:pt x="149681" y="1359523"/>
                        <a:pt x="133165" y="1376039"/>
                      </a:cubicBezTo>
                      <a:cubicBezTo>
                        <a:pt x="130206" y="1384917"/>
                        <a:pt x="133165" y="1399713"/>
                        <a:pt x="124287" y="1402672"/>
                      </a:cubicBezTo>
                      <a:cubicBezTo>
                        <a:pt x="116346" y="1405319"/>
                        <a:pt x="107570" y="1393221"/>
                        <a:pt x="106532" y="1384916"/>
                      </a:cubicBezTo>
                      <a:cubicBezTo>
                        <a:pt x="101784" y="1346926"/>
                        <a:pt x="125738" y="1303564"/>
                        <a:pt x="150920" y="1278384"/>
                      </a:cubicBezTo>
                      <a:cubicBezTo>
                        <a:pt x="156839" y="1272466"/>
                        <a:pt x="163654" y="1267325"/>
                        <a:pt x="168676" y="1260629"/>
                      </a:cubicBezTo>
                      <a:cubicBezTo>
                        <a:pt x="172286" y="1255815"/>
                        <a:pt x="203430" y="1200715"/>
                        <a:pt x="221942" y="1189608"/>
                      </a:cubicBezTo>
                      <a:cubicBezTo>
                        <a:pt x="229966" y="1184793"/>
                        <a:pt x="239697" y="1183689"/>
                        <a:pt x="248575" y="1180730"/>
                      </a:cubicBezTo>
                      <a:cubicBezTo>
                        <a:pt x="257453" y="1186648"/>
                        <a:pt x="266877" y="1191820"/>
                        <a:pt x="275208" y="1198485"/>
                      </a:cubicBezTo>
                      <a:cubicBezTo>
                        <a:pt x="281744" y="1203714"/>
                        <a:pt x="285786" y="1211935"/>
                        <a:pt x="292963" y="1216241"/>
                      </a:cubicBezTo>
                      <a:cubicBezTo>
                        <a:pt x="300987" y="1221056"/>
                        <a:pt x="310718" y="1222159"/>
                        <a:pt x="319596" y="1225118"/>
                      </a:cubicBezTo>
                      <a:cubicBezTo>
                        <a:pt x="341392" y="1192424"/>
                        <a:pt x="353698" y="1186790"/>
                        <a:pt x="328474" y="1136342"/>
                      </a:cubicBezTo>
                      <a:cubicBezTo>
                        <a:pt x="319116" y="1117626"/>
                        <a:pt x="295692" y="1109364"/>
                        <a:pt x="284085" y="1091953"/>
                      </a:cubicBezTo>
                      <a:cubicBezTo>
                        <a:pt x="278167" y="1083075"/>
                        <a:pt x="270663" y="1075070"/>
                        <a:pt x="266330" y="1065320"/>
                      </a:cubicBezTo>
                      <a:cubicBezTo>
                        <a:pt x="261167" y="1053704"/>
                        <a:pt x="249854" y="998111"/>
                        <a:pt x="230819" y="985421"/>
                      </a:cubicBezTo>
                      <a:cubicBezTo>
                        <a:pt x="220667" y="978653"/>
                        <a:pt x="207146" y="979503"/>
                        <a:pt x="195309" y="976544"/>
                      </a:cubicBezTo>
                      <a:cubicBezTo>
                        <a:pt x="164319" y="945554"/>
                        <a:pt x="185494" y="961435"/>
                        <a:pt x="124287" y="941033"/>
                      </a:cubicBezTo>
                      <a:lnTo>
                        <a:pt x="97654" y="932155"/>
                      </a:lnTo>
                      <a:lnTo>
                        <a:pt x="71021" y="923278"/>
                      </a:lnTo>
                      <a:cubicBezTo>
                        <a:pt x="50619" y="862071"/>
                        <a:pt x="66500" y="883246"/>
                        <a:pt x="35511" y="852256"/>
                      </a:cubicBezTo>
                      <a:cubicBezTo>
                        <a:pt x="37170" y="845619"/>
                        <a:pt x="47806" y="799213"/>
                        <a:pt x="53266" y="790113"/>
                      </a:cubicBezTo>
                      <a:cubicBezTo>
                        <a:pt x="57572" y="782936"/>
                        <a:pt x="65103" y="778276"/>
                        <a:pt x="71021" y="772357"/>
                      </a:cubicBezTo>
                      <a:cubicBezTo>
                        <a:pt x="68062" y="760520"/>
                        <a:pt x="67600" y="747760"/>
                        <a:pt x="62144" y="736847"/>
                      </a:cubicBezTo>
                      <a:cubicBezTo>
                        <a:pt x="1088" y="614736"/>
                        <a:pt x="42307" y="730601"/>
                        <a:pt x="17755" y="656948"/>
                      </a:cubicBezTo>
                      <a:cubicBezTo>
                        <a:pt x="34729" y="606027"/>
                        <a:pt x="15142" y="651554"/>
                        <a:pt x="44388" y="612559"/>
                      </a:cubicBezTo>
                      <a:cubicBezTo>
                        <a:pt x="108097" y="527613"/>
                        <a:pt x="52317" y="586875"/>
                        <a:pt x="106532" y="532660"/>
                      </a:cubicBezTo>
                      <a:cubicBezTo>
                        <a:pt x="109491" y="523782"/>
                        <a:pt x="115410" y="515385"/>
                        <a:pt x="115410" y="506027"/>
                      </a:cubicBezTo>
                      <a:cubicBezTo>
                        <a:pt x="115410" y="446561"/>
                        <a:pt x="111545" y="441166"/>
                        <a:pt x="97654" y="399495"/>
                      </a:cubicBezTo>
                      <a:cubicBezTo>
                        <a:pt x="91169" y="354098"/>
                        <a:pt x="81090" y="328256"/>
                        <a:pt x="97654" y="284085"/>
                      </a:cubicBezTo>
                      <a:cubicBezTo>
                        <a:pt x="100593" y="276248"/>
                        <a:pt x="109491" y="272248"/>
                        <a:pt x="115410" y="266330"/>
                      </a:cubicBezTo>
                      <a:cubicBezTo>
                        <a:pt x="112451" y="251534"/>
                        <a:pt x="113860" y="235132"/>
                        <a:pt x="106532" y="221942"/>
                      </a:cubicBezTo>
                      <a:cubicBezTo>
                        <a:pt x="93837" y="199091"/>
                        <a:pt x="55000" y="176039"/>
                        <a:pt x="35511" y="159798"/>
                      </a:cubicBezTo>
                      <a:cubicBezTo>
                        <a:pt x="29081" y="154440"/>
                        <a:pt x="23674" y="147961"/>
                        <a:pt x="17755" y="142043"/>
                      </a:cubicBezTo>
                      <a:cubicBezTo>
                        <a:pt x="10751" y="121028"/>
                        <a:pt x="0" y="92444"/>
                        <a:pt x="0" y="71021"/>
                      </a:cubicBezTo>
                      <a:cubicBezTo>
                        <a:pt x="0" y="47163"/>
                        <a:pt x="5919" y="23674"/>
                        <a:pt x="8878" y="0"/>
                      </a:cubicBezTo>
                      <a:cubicBezTo>
                        <a:pt x="8955" y="309"/>
                        <a:pt x="22386" y="57897"/>
                        <a:pt x="26633" y="62144"/>
                      </a:cubicBezTo>
                      <a:cubicBezTo>
                        <a:pt x="33250" y="68761"/>
                        <a:pt x="44388" y="68062"/>
                        <a:pt x="53266" y="71021"/>
                      </a:cubicBezTo>
                      <a:cubicBezTo>
                        <a:pt x="59184" y="76940"/>
                        <a:pt x="66715" y="81600"/>
                        <a:pt x="71021" y="88777"/>
                      </a:cubicBezTo>
                      <a:cubicBezTo>
                        <a:pt x="85429" y="112791"/>
                        <a:pt x="76841" y="133539"/>
                        <a:pt x="88777" y="159798"/>
                      </a:cubicBezTo>
                      <a:cubicBezTo>
                        <a:pt x="97607" y="179224"/>
                        <a:pt x="117539" y="192820"/>
                        <a:pt x="124287" y="213064"/>
                      </a:cubicBezTo>
                      <a:cubicBezTo>
                        <a:pt x="134173" y="242720"/>
                        <a:pt x="134612" y="241769"/>
                        <a:pt x="142043" y="275208"/>
                      </a:cubicBezTo>
                      <a:cubicBezTo>
                        <a:pt x="145316" y="289938"/>
                        <a:pt x="143592" y="306406"/>
                        <a:pt x="150920" y="319596"/>
                      </a:cubicBezTo>
                      <a:cubicBezTo>
                        <a:pt x="159050" y="334229"/>
                        <a:pt x="186431" y="355107"/>
                        <a:pt x="186431" y="355107"/>
                      </a:cubicBezTo>
                      <a:cubicBezTo>
                        <a:pt x="189390" y="363985"/>
                        <a:pt x="193039" y="372661"/>
                        <a:pt x="195309" y="381740"/>
                      </a:cubicBezTo>
                      <a:lnTo>
                        <a:pt x="213064" y="452761"/>
                      </a:lnTo>
                      <a:cubicBezTo>
                        <a:pt x="199647" y="506426"/>
                        <a:pt x="208043" y="476702"/>
                        <a:pt x="186431" y="541538"/>
                      </a:cubicBezTo>
                      <a:lnTo>
                        <a:pt x="177553" y="568171"/>
                      </a:lnTo>
                      <a:lnTo>
                        <a:pt x="168676" y="594804"/>
                      </a:lnTo>
                      <a:cubicBezTo>
                        <a:pt x="171635" y="656948"/>
                        <a:pt x="166424" y="720024"/>
                        <a:pt x="177553" y="781235"/>
                      </a:cubicBezTo>
                      <a:cubicBezTo>
                        <a:pt x="179227" y="790442"/>
                        <a:pt x="198747" y="782498"/>
                        <a:pt x="204186" y="790113"/>
                      </a:cubicBezTo>
                      <a:cubicBezTo>
                        <a:pt x="271415" y="884233"/>
                        <a:pt x="180089" y="815478"/>
                        <a:pt x="248575" y="861134"/>
                      </a:cubicBezTo>
                      <a:cubicBezTo>
                        <a:pt x="254493" y="878889"/>
                        <a:pt x="255949" y="898827"/>
                        <a:pt x="266330" y="914400"/>
                      </a:cubicBezTo>
                      <a:cubicBezTo>
                        <a:pt x="272248" y="923278"/>
                        <a:pt x="279752" y="931283"/>
                        <a:pt x="284085" y="941033"/>
                      </a:cubicBezTo>
                      <a:cubicBezTo>
                        <a:pt x="291686" y="958136"/>
                        <a:pt x="295923" y="976544"/>
                        <a:pt x="301841" y="994299"/>
                      </a:cubicBezTo>
                      <a:cubicBezTo>
                        <a:pt x="304800" y="1003177"/>
                        <a:pt x="305527" y="1013146"/>
                        <a:pt x="310718" y="1020932"/>
                      </a:cubicBezTo>
                      <a:cubicBezTo>
                        <a:pt x="316637" y="1029810"/>
                        <a:pt x="319426" y="1041910"/>
                        <a:pt x="328474" y="1047565"/>
                      </a:cubicBezTo>
                      <a:cubicBezTo>
                        <a:pt x="344345" y="1057484"/>
                        <a:pt x="381740" y="1065320"/>
                        <a:pt x="381740" y="1065320"/>
                      </a:cubicBezTo>
                      <a:cubicBezTo>
                        <a:pt x="423169" y="1062361"/>
                        <a:pt x="464492" y="1056443"/>
                        <a:pt x="506027" y="1056443"/>
                      </a:cubicBezTo>
                      <a:cubicBezTo>
                        <a:pt x="539061" y="1056443"/>
                        <a:pt x="543002" y="1084052"/>
                        <a:pt x="568171" y="1100831"/>
                      </a:cubicBezTo>
                      <a:cubicBezTo>
                        <a:pt x="602590" y="1123777"/>
                        <a:pt x="584682" y="1115212"/>
                        <a:pt x="621437" y="1127464"/>
                      </a:cubicBezTo>
                      <a:cubicBezTo>
                        <a:pt x="627355" y="1136342"/>
                        <a:pt x="631647" y="1146552"/>
                        <a:pt x="639192" y="1154097"/>
                      </a:cubicBezTo>
                      <a:cubicBezTo>
                        <a:pt x="646737" y="1161642"/>
                        <a:pt x="659160" y="1163521"/>
                        <a:pt x="665825" y="1171852"/>
                      </a:cubicBezTo>
                      <a:cubicBezTo>
                        <a:pt x="671671" y="1179159"/>
                        <a:pt x="669264" y="1190870"/>
                        <a:pt x="674703" y="1198485"/>
                      </a:cubicBezTo>
                      <a:cubicBezTo>
                        <a:pt x="684433" y="1212107"/>
                        <a:pt x="710214" y="1233996"/>
                        <a:pt x="710214" y="1233996"/>
                      </a:cubicBezTo>
                      <a:cubicBezTo>
                        <a:pt x="707255" y="1275425"/>
                        <a:pt x="705923" y="1317002"/>
                        <a:pt x="701336" y="1358283"/>
                      </a:cubicBezTo>
                      <a:cubicBezTo>
                        <a:pt x="699478" y="1375005"/>
                        <a:pt x="689192" y="1403592"/>
                        <a:pt x="683580" y="1420427"/>
                      </a:cubicBezTo>
                      <a:cubicBezTo>
                        <a:pt x="689499" y="1444101"/>
                        <a:pt x="687801" y="1471144"/>
                        <a:pt x="701336" y="1491448"/>
                      </a:cubicBezTo>
                      <a:cubicBezTo>
                        <a:pt x="707254" y="1500326"/>
                        <a:pt x="714758" y="1508332"/>
                        <a:pt x="719091" y="1518082"/>
                      </a:cubicBezTo>
                      <a:cubicBezTo>
                        <a:pt x="726692" y="1535185"/>
                        <a:pt x="730928" y="1553593"/>
                        <a:pt x="736847" y="1571348"/>
                      </a:cubicBezTo>
                      <a:cubicBezTo>
                        <a:pt x="746887" y="1601467"/>
                        <a:pt x="769079" y="1621336"/>
                        <a:pt x="790113" y="1642369"/>
                      </a:cubicBezTo>
                      <a:cubicBezTo>
                        <a:pt x="793072" y="1651247"/>
                        <a:pt x="794175" y="1660978"/>
                        <a:pt x="798990" y="1669002"/>
                      </a:cubicBezTo>
                      <a:cubicBezTo>
                        <a:pt x="803296" y="1676179"/>
                        <a:pt x="816189" y="1678406"/>
                        <a:pt x="816746" y="1686757"/>
                      </a:cubicBezTo>
                      <a:cubicBezTo>
                        <a:pt x="819313" y="1725255"/>
                        <a:pt x="810827" y="1763697"/>
                        <a:pt x="807868" y="1802167"/>
                      </a:cubicBezTo>
                      <a:cubicBezTo>
                        <a:pt x="829145" y="1951103"/>
                        <a:pt x="795576" y="1804897"/>
                        <a:pt x="843379" y="1890944"/>
                      </a:cubicBezTo>
                      <a:cubicBezTo>
                        <a:pt x="876615" y="1950770"/>
                        <a:pt x="848829" y="1932110"/>
                        <a:pt x="870012" y="1988598"/>
                      </a:cubicBezTo>
                      <a:cubicBezTo>
                        <a:pt x="873758" y="1998588"/>
                        <a:pt x="878719" y="2009576"/>
                        <a:pt x="887767" y="2015231"/>
                      </a:cubicBezTo>
                      <a:cubicBezTo>
                        <a:pt x="903638" y="2025150"/>
                        <a:pt x="941033" y="2032986"/>
                        <a:pt x="941033" y="2032986"/>
                      </a:cubicBezTo>
                      <a:cubicBezTo>
                        <a:pt x="949911" y="2038905"/>
                        <a:pt x="957141" y="2048988"/>
                        <a:pt x="967666" y="2050742"/>
                      </a:cubicBezTo>
                      <a:cubicBezTo>
                        <a:pt x="976897" y="2052280"/>
                        <a:pt x="991547" y="2032920"/>
                        <a:pt x="994299" y="2041864"/>
                      </a:cubicBezTo>
                      <a:cubicBezTo>
                        <a:pt x="1006514" y="2081562"/>
                        <a:pt x="1000218" y="2124722"/>
                        <a:pt x="1003177" y="2166151"/>
                      </a:cubicBezTo>
                      <a:cubicBezTo>
                        <a:pt x="1000218" y="2175029"/>
                        <a:pt x="999738" y="2185169"/>
                        <a:pt x="994299" y="2192784"/>
                      </a:cubicBezTo>
                      <a:cubicBezTo>
                        <a:pt x="984569" y="2206406"/>
                        <a:pt x="958788" y="2228295"/>
                        <a:pt x="958788" y="2228295"/>
                      </a:cubicBezTo>
                      <a:lnTo>
                        <a:pt x="949911" y="2254928"/>
                      </a:lnTo>
                    </a:path>
                  </a:pathLst>
                </a:custGeom>
                <a:solidFill>
                  <a:srgbClr val="CCECFF">
                    <a:alpha val="50980"/>
                  </a:srgbClr>
                </a:solidFill>
                <a:ln w="3175">
                  <a:solidFill>
                    <a:srgbClr val="CCECFF">
                      <a:alpha val="5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rot="644714">
                  <a:off x="6186284" y="461260"/>
                  <a:ext cx="471943" cy="1335560"/>
                </a:xfrm>
                <a:custGeom>
                  <a:avLst/>
                  <a:gdLst>
                    <a:gd name="connsiteX0" fmla="*/ 0 w 523783"/>
                    <a:gd name="connsiteY0" fmla="*/ 1624613 h 1624613"/>
                    <a:gd name="connsiteX1" fmla="*/ 44388 w 523783"/>
                    <a:gd name="connsiteY1" fmla="*/ 1597980 h 1624613"/>
                    <a:gd name="connsiteX2" fmla="*/ 133165 w 523783"/>
                    <a:gd name="connsiteY2" fmla="*/ 1571347 h 1624613"/>
                    <a:gd name="connsiteX3" fmla="*/ 150921 w 523783"/>
                    <a:gd name="connsiteY3" fmla="*/ 1518081 h 1624613"/>
                    <a:gd name="connsiteX4" fmla="*/ 159798 w 523783"/>
                    <a:gd name="connsiteY4" fmla="*/ 1491448 h 1624613"/>
                    <a:gd name="connsiteX5" fmla="*/ 186431 w 523783"/>
                    <a:gd name="connsiteY5" fmla="*/ 1482571 h 1624613"/>
                    <a:gd name="connsiteX6" fmla="*/ 239697 w 523783"/>
                    <a:gd name="connsiteY6" fmla="*/ 1411549 h 1624613"/>
                    <a:gd name="connsiteX7" fmla="*/ 230820 w 523783"/>
                    <a:gd name="connsiteY7" fmla="*/ 1367161 h 1624613"/>
                    <a:gd name="connsiteX8" fmla="*/ 195309 w 523783"/>
                    <a:gd name="connsiteY8" fmla="*/ 1322772 h 1624613"/>
                    <a:gd name="connsiteX9" fmla="*/ 204187 w 523783"/>
                    <a:gd name="connsiteY9" fmla="*/ 1278384 h 1624613"/>
                    <a:gd name="connsiteX10" fmla="*/ 239697 w 523783"/>
                    <a:gd name="connsiteY10" fmla="*/ 1269506 h 1624613"/>
                    <a:gd name="connsiteX11" fmla="*/ 257453 w 523783"/>
                    <a:gd name="connsiteY11" fmla="*/ 1251751 h 1624613"/>
                    <a:gd name="connsiteX12" fmla="*/ 301841 w 523783"/>
                    <a:gd name="connsiteY12" fmla="*/ 1216240 h 1624613"/>
                    <a:gd name="connsiteX13" fmla="*/ 292963 w 523783"/>
                    <a:gd name="connsiteY13" fmla="*/ 1171852 h 1624613"/>
                    <a:gd name="connsiteX14" fmla="*/ 292963 w 523783"/>
                    <a:gd name="connsiteY14" fmla="*/ 1109708 h 1624613"/>
                    <a:gd name="connsiteX15" fmla="*/ 346229 w 523783"/>
                    <a:gd name="connsiteY15" fmla="*/ 1074198 h 1624613"/>
                    <a:gd name="connsiteX16" fmla="*/ 337352 w 523783"/>
                    <a:gd name="connsiteY16" fmla="*/ 994299 h 1624613"/>
                    <a:gd name="connsiteX17" fmla="*/ 328474 w 523783"/>
                    <a:gd name="connsiteY17" fmla="*/ 967666 h 1624613"/>
                    <a:gd name="connsiteX18" fmla="*/ 346229 w 523783"/>
                    <a:gd name="connsiteY18" fmla="*/ 852256 h 1624613"/>
                    <a:gd name="connsiteX19" fmla="*/ 337352 w 523783"/>
                    <a:gd name="connsiteY19" fmla="*/ 781235 h 1624613"/>
                    <a:gd name="connsiteX20" fmla="*/ 319596 w 523783"/>
                    <a:gd name="connsiteY20" fmla="*/ 763479 h 1624613"/>
                    <a:gd name="connsiteX21" fmla="*/ 310719 w 523783"/>
                    <a:gd name="connsiteY21" fmla="*/ 736846 h 1624613"/>
                    <a:gd name="connsiteX22" fmla="*/ 301841 w 523783"/>
                    <a:gd name="connsiteY22" fmla="*/ 665825 h 1624613"/>
                    <a:gd name="connsiteX23" fmla="*/ 275208 w 523783"/>
                    <a:gd name="connsiteY23" fmla="*/ 639192 h 1624613"/>
                    <a:gd name="connsiteX24" fmla="*/ 292963 w 523783"/>
                    <a:gd name="connsiteY24" fmla="*/ 497149 h 1624613"/>
                    <a:gd name="connsiteX25" fmla="*/ 310719 w 523783"/>
                    <a:gd name="connsiteY25" fmla="*/ 479394 h 1624613"/>
                    <a:gd name="connsiteX26" fmla="*/ 310719 w 523783"/>
                    <a:gd name="connsiteY26" fmla="*/ 390617 h 1624613"/>
                    <a:gd name="connsiteX27" fmla="*/ 337352 w 523783"/>
                    <a:gd name="connsiteY27" fmla="*/ 372862 h 1624613"/>
                    <a:gd name="connsiteX28" fmla="*/ 372862 w 523783"/>
                    <a:gd name="connsiteY28" fmla="*/ 328473 h 1624613"/>
                    <a:gd name="connsiteX29" fmla="*/ 381740 w 523783"/>
                    <a:gd name="connsiteY29" fmla="*/ 301840 h 1624613"/>
                    <a:gd name="connsiteX30" fmla="*/ 399495 w 523783"/>
                    <a:gd name="connsiteY30" fmla="*/ 275207 h 1624613"/>
                    <a:gd name="connsiteX31" fmla="*/ 417251 w 523783"/>
                    <a:gd name="connsiteY31" fmla="*/ 204186 h 1624613"/>
                    <a:gd name="connsiteX32" fmla="*/ 461639 w 523783"/>
                    <a:gd name="connsiteY32" fmla="*/ 159798 h 1624613"/>
                    <a:gd name="connsiteX33" fmla="*/ 488272 w 523783"/>
                    <a:gd name="connsiteY33" fmla="*/ 97654 h 1624613"/>
                    <a:gd name="connsiteX34" fmla="*/ 497150 w 523783"/>
                    <a:gd name="connsiteY34" fmla="*/ 53266 h 1624613"/>
                    <a:gd name="connsiteX35" fmla="*/ 523783 w 523783"/>
                    <a:gd name="connsiteY35" fmla="*/ 0 h 162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3783" h="1624613">
                      <a:moveTo>
                        <a:pt x="0" y="1624613"/>
                      </a:moveTo>
                      <a:cubicBezTo>
                        <a:pt x="14796" y="1615735"/>
                        <a:pt x="27896" y="1603054"/>
                        <a:pt x="44388" y="1597980"/>
                      </a:cubicBezTo>
                      <a:cubicBezTo>
                        <a:pt x="144648" y="1567132"/>
                        <a:pt x="91197" y="1613318"/>
                        <a:pt x="133165" y="1571347"/>
                      </a:cubicBezTo>
                      <a:lnTo>
                        <a:pt x="150921" y="1518081"/>
                      </a:lnTo>
                      <a:cubicBezTo>
                        <a:pt x="153880" y="1509203"/>
                        <a:pt x="150920" y="1494407"/>
                        <a:pt x="159798" y="1491448"/>
                      </a:cubicBezTo>
                      <a:lnTo>
                        <a:pt x="186431" y="1482571"/>
                      </a:lnTo>
                      <a:cubicBezTo>
                        <a:pt x="237437" y="1431565"/>
                        <a:pt x="224203" y="1458034"/>
                        <a:pt x="239697" y="1411549"/>
                      </a:cubicBezTo>
                      <a:cubicBezTo>
                        <a:pt x="236738" y="1396753"/>
                        <a:pt x="236118" y="1381289"/>
                        <a:pt x="230820" y="1367161"/>
                      </a:cubicBezTo>
                      <a:cubicBezTo>
                        <a:pt x="224102" y="1349245"/>
                        <a:pt x="208308" y="1335771"/>
                        <a:pt x="195309" y="1322772"/>
                      </a:cubicBezTo>
                      <a:cubicBezTo>
                        <a:pt x="198268" y="1307976"/>
                        <a:pt x="194527" y="1289976"/>
                        <a:pt x="204187" y="1278384"/>
                      </a:cubicBezTo>
                      <a:cubicBezTo>
                        <a:pt x="211998" y="1269011"/>
                        <a:pt x="228784" y="1274962"/>
                        <a:pt x="239697" y="1269506"/>
                      </a:cubicBezTo>
                      <a:cubicBezTo>
                        <a:pt x="247183" y="1265763"/>
                        <a:pt x="250917" y="1256980"/>
                        <a:pt x="257453" y="1251751"/>
                      </a:cubicBezTo>
                      <a:cubicBezTo>
                        <a:pt x="313437" y="1206966"/>
                        <a:pt x="258980" y="1259103"/>
                        <a:pt x="301841" y="1216240"/>
                      </a:cubicBezTo>
                      <a:cubicBezTo>
                        <a:pt x="298882" y="1201444"/>
                        <a:pt x="296623" y="1186491"/>
                        <a:pt x="292963" y="1171852"/>
                      </a:cubicBezTo>
                      <a:cubicBezTo>
                        <a:pt x="287454" y="1149814"/>
                        <a:pt x="272395" y="1133214"/>
                        <a:pt x="292963" y="1109708"/>
                      </a:cubicBezTo>
                      <a:cubicBezTo>
                        <a:pt x="307015" y="1093649"/>
                        <a:pt x="346229" y="1074198"/>
                        <a:pt x="346229" y="1074198"/>
                      </a:cubicBezTo>
                      <a:cubicBezTo>
                        <a:pt x="343270" y="1047565"/>
                        <a:pt x="341757" y="1020731"/>
                        <a:pt x="337352" y="994299"/>
                      </a:cubicBezTo>
                      <a:cubicBezTo>
                        <a:pt x="335814" y="985068"/>
                        <a:pt x="328474" y="977024"/>
                        <a:pt x="328474" y="967666"/>
                      </a:cubicBezTo>
                      <a:cubicBezTo>
                        <a:pt x="328474" y="935423"/>
                        <a:pt x="339472" y="886044"/>
                        <a:pt x="346229" y="852256"/>
                      </a:cubicBezTo>
                      <a:cubicBezTo>
                        <a:pt x="343270" y="828582"/>
                        <a:pt x="344207" y="804087"/>
                        <a:pt x="337352" y="781235"/>
                      </a:cubicBezTo>
                      <a:cubicBezTo>
                        <a:pt x="334947" y="773218"/>
                        <a:pt x="323902" y="770656"/>
                        <a:pt x="319596" y="763479"/>
                      </a:cubicBezTo>
                      <a:cubicBezTo>
                        <a:pt x="314781" y="755455"/>
                        <a:pt x="313678" y="745724"/>
                        <a:pt x="310719" y="736846"/>
                      </a:cubicBezTo>
                      <a:cubicBezTo>
                        <a:pt x="307760" y="713172"/>
                        <a:pt x="309994" y="688246"/>
                        <a:pt x="301841" y="665825"/>
                      </a:cubicBezTo>
                      <a:cubicBezTo>
                        <a:pt x="297550" y="654026"/>
                        <a:pt x="276984" y="651621"/>
                        <a:pt x="275208" y="639192"/>
                      </a:cubicBezTo>
                      <a:cubicBezTo>
                        <a:pt x="275158" y="638845"/>
                        <a:pt x="282428" y="521730"/>
                        <a:pt x="292963" y="497149"/>
                      </a:cubicBezTo>
                      <a:cubicBezTo>
                        <a:pt x="296260" y="489456"/>
                        <a:pt x="304800" y="485312"/>
                        <a:pt x="310719" y="479394"/>
                      </a:cubicBezTo>
                      <a:cubicBezTo>
                        <a:pt x="306348" y="453167"/>
                        <a:pt x="293061" y="417104"/>
                        <a:pt x="310719" y="390617"/>
                      </a:cubicBezTo>
                      <a:cubicBezTo>
                        <a:pt x="316637" y="381739"/>
                        <a:pt x="329021" y="379527"/>
                        <a:pt x="337352" y="372862"/>
                      </a:cubicBezTo>
                      <a:cubicBezTo>
                        <a:pt x="351113" y="361853"/>
                        <a:pt x="365172" y="343852"/>
                        <a:pt x="372862" y="328473"/>
                      </a:cubicBezTo>
                      <a:cubicBezTo>
                        <a:pt x="377047" y="320103"/>
                        <a:pt x="377555" y="310210"/>
                        <a:pt x="381740" y="301840"/>
                      </a:cubicBezTo>
                      <a:cubicBezTo>
                        <a:pt x="386512" y="292297"/>
                        <a:pt x="394723" y="284750"/>
                        <a:pt x="399495" y="275207"/>
                      </a:cubicBezTo>
                      <a:cubicBezTo>
                        <a:pt x="415925" y="242347"/>
                        <a:pt x="402055" y="244709"/>
                        <a:pt x="417251" y="204186"/>
                      </a:cubicBezTo>
                      <a:cubicBezTo>
                        <a:pt x="427115" y="177881"/>
                        <a:pt x="439937" y="174266"/>
                        <a:pt x="461639" y="159798"/>
                      </a:cubicBezTo>
                      <a:cubicBezTo>
                        <a:pt x="474341" y="134393"/>
                        <a:pt x="481741" y="123778"/>
                        <a:pt x="488272" y="97654"/>
                      </a:cubicBezTo>
                      <a:cubicBezTo>
                        <a:pt x="491932" y="83016"/>
                        <a:pt x="492378" y="67581"/>
                        <a:pt x="497150" y="53266"/>
                      </a:cubicBezTo>
                      <a:cubicBezTo>
                        <a:pt x="497153" y="53256"/>
                        <a:pt x="519341" y="8883"/>
                        <a:pt x="523783" y="0"/>
                      </a:cubicBezTo>
                    </a:path>
                  </a:pathLst>
                </a:custGeom>
                <a:noFill/>
                <a:ln w="15875" cmpd="sng">
                  <a:solidFill>
                    <a:srgbClr val="CCECFF">
                      <a:alpha val="5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6123679" y="2249458"/>
                  <a:ext cx="614006" cy="1927900"/>
                </a:xfrm>
                <a:custGeom>
                  <a:avLst/>
                  <a:gdLst>
                    <a:gd name="connsiteX0" fmla="*/ 626745 w 680068"/>
                    <a:gd name="connsiteY0" fmla="*/ 0 h 2343705"/>
                    <a:gd name="connsiteX1" fmla="*/ 653378 w 680068"/>
                    <a:gd name="connsiteY1" fmla="*/ 44388 h 2343705"/>
                    <a:gd name="connsiteX2" fmla="*/ 671133 w 680068"/>
                    <a:gd name="connsiteY2" fmla="*/ 62144 h 2343705"/>
                    <a:gd name="connsiteX3" fmla="*/ 653378 w 680068"/>
                    <a:gd name="connsiteY3" fmla="*/ 115410 h 2343705"/>
                    <a:gd name="connsiteX4" fmla="*/ 662256 w 680068"/>
                    <a:gd name="connsiteY4" fmla="*/ 142043 h 2343705"/>
                    <a:gd name="connsiteX5" fmla="*/ 680011 w 680068"/>
                    <a:gd name="connsiteY5" fmla="*/ 168676 h 2343705"/>
                    <a:gd name="connsiteX6" fmla="*/ 662256 w 680068"/>
                    <a:gd name="connsiteY6" fmla="*/ 230819 h 2343705"/>
                    <a:gd name="connsiteX7" fmla="*/ 653378 w 680068"/>
                    <a:gd name="connsiteY7" fmla="*/ 310718 h 2343705"/>
                    <a:gd name="connsiteX8" fmla="*/ 644500 w 680068"/>
                    <a:gd name="connsiteY8" fmla="*/ 337351 h 2343705"/>
                    <a:gd name="connsiteX9" fmla="*/ 617867 w 680068"/>
                    <a:gd name="connsiteY9" fmla="*/ 355107 h 2343705"/>
                    <a:gd name="connsiteX10" fmla="*/ 591234 w 680068"/>
                    <a:gd name="connsiteY10" fmla="*/ 408373 h 2343705"/>
                    <a:gd name="connsiteX11" fmla="*/ 600112 w 680068"/>
                    <a:gd name="connsiteY11" fmla="*/ 461639 h 2343705"/>
                    <a:gd name="connsiteX12" fmla="*/ 591234 w 680068"/>
                    <a:gd name="connsiteY12" fmla="*/ 577048 h 2343705"/>
                    <a:gd name="connsiteX13" fmla="*/ 582357 w 680068"/>
                    <a:gd name="connsiteY13" fmla="*/ 612559 h 2343705"/>
                    <a:gd name="connsiteX14" fmla="*/ 564601 w 680068"/>
                    <a:gd name="connsiteY14" fmla="*/ 630314 h 2343705"/>
                    <a:gd name="connsiteX15" fmla="*/ 573479 w 680068"/>
                    <a:gd name="connsiteY15" fmla="*/ 692458 h 2343705"/>
                    <a:gd name="connsiteX16" fmla="*/ 644500 w 680068"/>
                    <a:gd name="connsiteY16" fmla="*/ 692458 h 2343705"/>
                    <a:gd name="connsiteX17" fmla="*/ 626745 w 680068"/>
                    <a:gd name="connsiteY17" fmla="*/ 665825 h 2343705"/>
                    <a:gd name="connsiteX18" fmla="*/ 635623 w 680068"/>
                    <a:gd name="connsiteY18" fmla="*/ 692458 h 2343705"/>
                    <a:gd name="connsiteX19" fmla="*/ 644500 w 680068"/>
                    <a:gd name="connsiteY19" fmla="*/ 807868 h 2343705"/>
                    <a:gd name="connsiteX20" fmla="*/ 617867 w 680068"/>
                    <a:gd name="connsiteY20" fmla="*/ 905522 h 2343705"/>
                    <a:gd name="connsiteX21" fmla="*/ 591234 w 680068"/>
                    <a:gd name="connsiteY21" fmla="*/ 914400 h 2343705"/>
                    <a:gd name="connsiteX22" fmla="*/ 564601 w 680068"/>
                    <a:gd name="connsiteY22" fmla="*/ 905522 h 2343705"/>
                    <a:gd name="connsiteX23" fmla="*/ 537968 w 680068"/>
                    <a:gd name="connsiteY23" fmla="*/ 887767 h 2343705"/>
                    <a:gd name="connsiteX24" fmla="*/ 529091 w 680068"/>
                    <a:gd name="connsiteY24" fmla="*/ 914400 h 2343705"/>
                    <a:gd name="connsiteX25" fmla="*/ 537968 w 680068"/>
                    <a:gd name="connsiteY25" fmla="*/ 1003177 h 2343705"/>
                    <a:gd name="connsiteX26" fmla="*/ 546846 w 680068"/>
                    <a:gd name="connsiteY26" fmla="*/ 1029810 h 2343705"/>
                    <a:gd name="connsiteX27" fmla="*/ 573479 w 680068"/>
                    <a:gd name="connsiteY27" fmla="*/ 1047565 h 2343705"/>
                    <a:gd name="connsiteX28" fmla="*/ 582357 w 680068"/>
                    <a:gd name="connsiteY28" fmla="*/ 1074198 h 2343705"/>
                    <a:gd name="connsiteX29" fmla="*/ 600112 w 680068"/>
                    <a:gd name="connsiteY29" fmla="*/ 1100831 h 2343705"/>
                    <a:gd name="connsiteX30" fmla="*/ 591234 w 680068"/>
                    <a:gd name="connsiteY30" fmla="*/ 1127464 h 2343705"/>
                    <a:gd name="connsiteX31" fmla="*/ 546846 w 680068"/>
                    <a:gd name="connsiteY31" fmla="*/ 1171852 h 2343705"/>
                    <a:gd name="connsiteX32" fmla="*/ 511335 w 680068"/>
                    <a:gd name="connsiteY32" fmla="*/ 1180730 h 2343705"/>
                    <a:gd name="connsiteX33" fmla="*/ 466947 w 680068"/>
                    <a:gd name="connsiteY33" fmla="*/ 1216241 h 2343705"/>
                    <a:gd name="connsiteX34" fmla="*/ 449192 w 680068"/>
                    <a:gd name="connsiteY34" fmla="*/ 1269507 h 2343705"/>
                    <a:gd name="connsiteX35" fmla="*/ 440314 w 680068"/>
                    <a:gd name="connsiteY35" fmla="*/ 1376039 h 2343705"/>
                    <a:gd name="connsiteX36" fmla="*/ 413681 w 680068"/>
                    <a:gd name="connsiteY36" fmla="*/ 1393794 h 2343705"/>
                    <a:gd name="connsiteX37" fmla="*/ 422559 w 680068"/>
                    <a:gd name="connsiteY37" fmla="*/ 1553592 h 2343705"/>
                    <a:gd name="connsiteX38" fmla="*/ 404803 w 680068"/>
                    <a:gd name="connsiteY38" fmla="*/ 1580225 h 2343705"/>
                    <a:gd name="connsiteX39" fmla="*/ 333782 w 680068"/>
                    <a:gd name="connsiteY39" fmla="*/ 1606858 h 2343705"/>
                    <a:gd name="connsiteX40" fmla="*/ 298271 w 680068"/>
                    <a:gd name="connsiteY40" fmla="*/ 1624613 h 2343705"/>
                    <a:gd name="connsiteX41" fmla="*/ 245005 w 680068"/>
                    <a:gd name="connsiteY41" fmla="*/ 1651246 h 2343705"/>
                    <a:gd name="connsiteX42" fmla="*/ 236127 w 680068"/>
                    <a:gd name="connsiteY42" fmla="*/ 1677879 h 2343705"/>
                    <a:gd name="connsiteX43" fmla="*/ 209494 w 680068"/>
                    <a:gd name="connsiteY43" fmla="*/ 1722268 h 2343705"/>
                    <a:gd name="connsiteX44" fmla="*/ 182861 w 680068"/>
                    <a:gd name="connsiteY44" fmla="*/ 1953087 h 2343705"/>
                    <a:gd name="connsiteX45" fmla="*/ 156228 w 680068"/>
                    <a:gd name="connsiteY45" fmla="*/ 1970843 h 2343705"/>
                    <a:gd name="connsiteX46" fmla="*/ 147351 w 680068"/>
                    <a:gd name="connsiteY46" fmla="*/ 1997476 h 2343705"/>
                    <a:gd name="connsiteX47" fmla="*/ 129595 w 680068"/>
                    <a:gd name="connsiteY47" fmla="*/ 2015231 h 2343705"/>
                    <a:gd name="connsiteX48" fmla="*/ 138473 w 680068"/>
                    <a:gd name="connsiteY48" fmla="*/ 2050742 h 2343705"/>
                    <a:gd name="connsiteX49" fmla="*/ 111840 w 680068"/>
                    <a:gd name="connsiteY49" fmla="*/ 2121763 h 2343705"/>
                    <a:gd name="connsiteX50" fmla="*/ 94085 w 680068"/>
                    <a:gd name="connsiteY50" fmla="*/ 2192784 h 2343705"/>
                    <a:gd name="connsiteX51" fmla="*/ 49696 w 680068"/>
                    <a:gd name="connsiteY51" fmla="*/ 2219417 h 2343705"/>
                    <a:gd name="connsiteX52" fmla="*/ 5308 w 680068"/>
                    <a:gd name="connsiteY52" fmla="*/ 2237173 h 2343705"/>
                    <a:gd name="connsiteX53" fmla="*/ 5308 w 680068"/>
                    <a:gd name="connsiteY53" fmla="*/ 2343705 h 2343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80068" h="2343705">
                      <a:moveTo>
                        <a:pt x="626745" y="0"/>
                      </a:moveTo>
                      <a:cubicBezTo>
                        <a:pt x="635623" y="14796"/>
                        <a:pt x="643349" y="30347"/>
                        <a:pt x="653378" y="44388"/>
                      </a:cubicBezTo>
                      <a:cubicBezTo>
                        <a:pt x="658243" y="51199"/>
                        <a:pt x="671133" y="53774"/>
                        <a:pt x="671133" y="62144"/>
                      </a:cubicBezTo>
                      <a:cubicBezTo>
                        <a:pt x="671133" y="80860"/>
                        <a:pt x="653378" y="115410"/>
                        <a:pt x="653378" y="115410"/>
                      </a:cubicBezTo>
                      <a:cubicBezTo>
                        <a:pt x="656337" y="124288"/>
                        <a:pt x="658071" y="133673"/>
                        <a:pt x="662256" y="142043"/>
                      </a:cubicBezTo>
                      <a:cubicBezTo>
                        <a:pt x="667028" y="151586"/>
                        <a:pt x="678502" y="158114"/>
                        <a:pt x="680011" y="168676"/>
                      </a:cubicBezTo>
                      <a:cubicBezTo>
                        <a:pt x="681125" y="176476"/>
                        <a:pt x="665586" y="220827"/>
                        <a:pt x="662256" y="230819"/>
                      </a:cubicBezTo>
                      <a:cubicBezTo>
                        <a:pt x="659297" y="257452"/>
                        <a:pt x="657784" y="284286"/>
                        <a:pt x="653378" y="310718"/>
                      </a:cubicBezTo>
                      <a:cubicBezTo>
                        <a:pt x="651840" y="319949"/>
                        <a:pt x="650346" y="330044"/>
                        <a:pt x="644500" y="337351"/>
                      </a:cubicBezTo>
                      <a:cubicBezTo>
                        <a:pt x="637835" y="345683"/>
                        <a:pt x="626745" y="349188"/>
                        <a:pt x="617867" y="355107"/>
                      </a:cubicBezTo>
                      <a:cubicBezTo>
                        <a:pt x="608891" y="368572"/>
                        <a:pt x="591234" y="389997"/>
                        <a:pt x="591234" y="408373"/>
                      </a:cubicBezTo>
                      <a:cubicBezTo>
                        <a:pt x="591234" y="426373"/>
                        <a:pt x="597153" y="443884"/>
                        <a:pt x="600112" y="461639"/>
                      </a:cubicBezTo>
                      <a:cubicBezTo>
                        <a:pt x="597153" y="500109"/>
                        <a:pt x="595742" y="538729"/>
                        <a:pt x="591234" y="577048"/>
                      </a:cubicBezTo>
                      <a:cubicBezTo>
                        <a:pt x="589808" y="589166"/>
                        <a:pt x="587814" y="601646"/>
                        <a:pt x="582357" y="612559"/>
                      </a:cubicBezTo>
                      <a:cubicBezTo>
                        <a:pt x="578614" y="620045"/>
                        <a:pt x="570520" y="624396"/>
                        <a:pt x="564601" y="630314"/>
                      </a:cubicBezTo>
                      <a:cubicBezTo>
                        <a:pt x="567560" y="651029"/>
                        <a:pt x="564121" y="673742"/>
                        <a:pt x="573479" y="692458"/>
                      </a:cubicBezTo>
                      <a:cubicBezTo>
                        <a:pt x="583406" y="712312"/>
                        <a:pt x="640955" y="693167"/>
                        <a:pt x="644500" y="692458"/>
                      </a:cubicBezTo>
                      <a:cubicBezTo>
                        <a:pt x="638582" y="683580"/>
                        <a:pt x="637415" y="665825"/>
                        <a:pt x="626745" y="665825"/>
                      </a:cubicBezTo>
                      <a:cubicBezTo>
                        <a:pt x="617387" y="665825"/>
                        <a:pt x="634462" y="683172"/>
                        <a:pt x="635623" y="692458"/>
                      </a:cubicBezTo>
                      <a:cubicBezTo>
                        <a:pt x="640409" y="730744"/>
                        <a:pt x="641541" y="769398"/>
                        <a:pt x="644500" y="807868"/>
                      </a:cubicBezTo>
                      <a:cubicBezTo>
                        <a:pt x="641036" y="835585"/>
                        <a:pt x="645845" y="883140"/>
                        <a:pt x="617867" y="905522"/>
                      </a:cubicBezTo>
                      <a:cubicBezTo>
                        <a:pt x="610560" y="911368"/>
                        <a:pt x="600112" y="911441"/>
                        <a:pt x="591234" y="914400"/>
                      </a:cubicBezTo>
                      <a:cubicBezTo>
                        <a:pt x="582356" y="911441"/>
                        <a:pt x="572971" y="909707"/>
                        <a:pt x="564601" y="905522"/>
                      </a:cubicBezTo>
                      <a:cubicBezTo>
                        <a:pt x="555058" y="900750"/>
                        <a:pt x="548319" y="885179"/>
                        <a:pt x="537968" y="887767"/>
                      </a:cubicBezTo>
                      <a:cubicBezTo>
                        <a:pt x="528890" y="890037"/>
                        <a:pt x="532050" y="905522"/>
                        <a:pt x="529091" y="914400"/>
                      </a:cubicBezTo>
                      <a:cubicBezTo>
                        <a:pt x="532050" y="943992"/>
                        <a:pt x="533446" y="973783"/>
                        <a:pt x="537968" y="1003177"/>
                      </a:cubicBezTo>
                      <a:cubicBezTo>
                        <a:pt x="539391" y="1012426"/>
                        <a:pt x="541000" y="1022503"/>
                        <a:pt x="546846" y="1029810"/>
                      </a:cubicBezTo>
                      <a:cubicBezTo>
                        <a:pt x="553511" y="1038141"/>
                        <a:pt x="564601" y="1041647"/>
                        <a:pt x="573479" y="1047565"/>
                      </a:cubicBezTo>
                      <a:cubicBezTo>
                        <a:pt x="576438" y="1056443"/>
                        <a:pt x="578172" y="1065828"/>
                        <a:pt x="582357" y="1074198"/>
                      </a:cubicBezTo>
                      <a:cubicBezTo>
                        <a:pt x="587129" y="1083741"/>
                        <a:pt x="598358" y="1090307"/>
                        <a:pt x="600112" y="1100831"/>
                      </a:cubicBezTo>
                      <a:cubicBezTo>
                        <a:pt x="601650" y="1110062"/>
                        <a:pt x="595419" y="1119094"/>
                        <a:pt x="591234" y="1127464"/>
                      </a:cubicBezTo>
                      <a:cubicBezTo>
                        <a:pt x="580473" y="1148986"/>
                        <a:pt x="569445" y="1162167"/>
                        <a:pt x="546846" y="1171852"/>
                      </a:cubicBezTo>
                      <a:cubicBezTo>
                        <a:pt x="535631" y="1176658"/>
                        <a:pt x="523172" y="1177771"/>
                        <a:pt x="511335" y="1180730"/>
                      </a:cubicBezTo>
                      <a:cubicBezTo>
                        <a:pt x="501924" y="1187004"/>
                        <a:pt x="473273" y="1203589"/>
                        <a:pt x="466947" y="1216241"/>
                      </a:cubicBezTo>
                      <a:cubicBezTo>
                        <a:pt x="458577" y="1232981"/>
                        <a:pt x="449192" y="1269507"/>
                        <a:pt x="449192" y="1269507"/>
                      </a:cubicBezTo>
                      <a:cubicBezTo>
                        <a:pt x="446233" y="1305018"/>
                        <a:pt x="450103" y="1341776"/>
                        <a:pt x="440314" y="1376039"/>
                      </a:cubicBezTo>
                      <a:cubicBezTo>
                        <a:pt x="437383" y="1386298"/>
                        <a:pt x="414743" y="1383177"/>
                        <a:pt x="413681" y="1393794"/>
                      </a:cubicBezTo>
                      <a:cubicBezTo>
                        <a:pt x="408373" y="1446877"/>
                        <a:pt x="419600" y="1500326"/>
                        <a:pt x="422559" y="1553592"/>
                      </a:cubicBezTo>
                      <a:cubicBezTo>
                        <a:pt x="416640" y="1562470"/>
                        <a:pt x="413485" y="1574023"/>
                        <a:pt x="404803" y="1580225"/>
                      </a:cubicBezTo>
                      <a:cubicBezTo>
                        <a:pt x="386415" y="1593359"/>
                        <a:pt x="355163" y="1597695"/>
                        <a:pt x="333782" y="1606858"/>
                      </a:cubicBezTo>
                      <a:cubicBezTo>
                        <a:pt x="321618" y="1612071"/>
                        <a:pt x="310435" y="1619400"/>
                        <a:pt x="298271" y="1624613"/>
                      </a:cubicBezTo>
                      <a:cubicBezTo>
                        <a:pt x="246816" y="1646665"/>
                        <a:pt x="296185" y="1617127"/>
                        <a:pt x="245005" y="1651246"/>
                      </a:cubicBezTo>
                      <a:cubicBezTo>
                        <a:pt x="242046" y="1660124"/>
                        <a:pt x="240942" y="1669855"/>
                        <a:pt x="236127" y="1677879"/>
                      </a:cubicBezTo>
                      <a:cubicBezTo>
                        <a:pt x="199569" y="1738811"/>
                        <a:pt x="234644" y="1646821"/>
                        <a:pt x="209494" y="1722268"/>
                      </a:cubicBezTo>
                      <a:cubicBezTo>
                        <a:pt x="205247" y="1824208"/>
                        <a:pt x="250295" y="1899140"/>
                        <a:pt x="182861" y="1953087"/>
                      </a:cubicBezTo>
                      <a:cubicBezTo>
                        <a:pt x="174529" y="1959752"/>
                        <a:pt x="165106" y="1964924"/>
                        <a:pt x="156228" y="1970843"/>
                      </a:cubicBezTo>
                      <a:cubicBezTo>
                        <a:pt x="153269" y="1979721"/>
                        <a:pt x="152166" y="1989452"/>
                        <a:pt x="147351" y="1997476"/>
                      </a:cubicBezTo>
                      <a:cubicBezTo>
                        <a:pt x="143045" y="2004653"/>
                        <a:pt x="130971" y="2006975"/>
                        <a:pt x="129595" y="2015231"/>
                      </a:cubicBezTo>
                      <a:cubicBezTo>
                        <a:pt x="127589" y="2027266"/>
                        <a:pt x="135514" y="2038905"/>
                        <a:pt x="138473" y="2050742"/>
                      </a:cubicBezTo>
                      <a:cubicBezTo>
                        <a:pt x="106974" y="2208229"/>
                        <a:pt x="152480" y="2010000"/>
                        <a:pt x="111840" y="2121763"/>
                      </a:cubicBezTo>
                      <a:cubicBezTo>
                        <a:pt x="103501" y="2144696"/>
                        <a:pt x="103148" y="2170127"/>
                        <a:pt x="94085" y="2192784"/>
                      </a:cubicBezTo>
                      <a:cubicBezTo>
                        <a:pt x="86310" y="2212222"/>
                        <a:pt x="65714" y="2213410"/>
                        <a:pt x="49696" y="2219417"/>
                      </a:cubicBezTo>
                      <a:cubicBezTo>
                        <a:pt x="34775" y="2225012"/>
                        <a:pt x="10668" y="2222165"/>
                        <a:pt x="5308" y="2237173"/>
                      </a:cubicBezTo>
                      <a:cubicBezTo>
                        <a:pt x="-6635" y="2270615"/>
                        <a:pt x="5308" y="2308194"/>
                        <a:pt x="5308" y="2343705"/>
                      </a:cubicBezTo>
                    </a:path>
                  </a:pathLst>
                </a:custGeom>
                <a:noFill/>
                <a:ln w="15875" cmpd="sng">
                  <a:solidFill>
                    <a:srgbClr val="CCECFF">
                      <a:alpha val="5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4857139" y="2221517"/>
                  <a:ext cx="1687916" cy="1167917"/>
                </a:xfrm>
                <a:custGeom>
                  <a:avLst/>
                  <a:gdLst>
                    <a:gd name="connsiteX0" fmla="*/ 1873188 w 1873188"/>
                    <a:gd name="connsiteY0" fmla="*/ 1420428 h 1420428"/>
                    <a:gd name="connsiteX1" fmla="*/ 1846555 w 1873188"/>
                    <a:gd name="connsiteY1" fmla="*/ 1376039 h 1420428"/>
                    <a:gd name="connsiteX2" fmla="*/ 1837677 w 1873188"/>
                    <a:gd name="connsiteY2" fmla="*/ 1349406 h 1420428"/>
                    <a:gd name="connsiteX3" fmla="*/ 1819922 w 1873188"/>
                    <a:gd name="connsiteY3" fmla="*/ 1322773 h 1420428"/>
                    <a:gd name="connsiteX4" fmla="*/ 1811044 w 1873188"/>
                    <a:gd name="connsiteY4" fmla="*/ 1296140 h 1420428"/>
                    <a:gd name="connsiteX5" fmla="*/ 1784411 w 1873188"/>
                    <a:gd name="connsiteY5" fmla="*/ 1269507 h 1420428"/>
                    <a:gd name="connsiteX6" fmla="*/ 1757778 w 1873188"/>
                    <a:gd name="connsiteY6" fmla="*/ 1233997 h 1420428"/>
                    <a:gd name="connsiteX7" fmla="*/ 1740023 w 1873188"/>
                    <a:gd name="connsiteY7" fmla="*/ 1198486 h 1420428"/>
                    <a:gd name="connsiteX8" fmla="*/ 1722267 w 1873188"/>
                    <a:gd name="connsiteY8" fmla="*/ 1171853 h 1420428"/>
                    <a:gd name="connsiteX9" fmla="*/ 1713390 w 1873188"/>
                    <a:gd name="connsiteY9" fmla="*/ 1145220 h 1420428"/>
                    <a:gd name="connsiteX10" fmla="*/ 1740023 w 1873188"/>
                    <a:gd name="connsiteY10" fmla="*/ 1074199 h 1420428"/>
                    <a:gd name="connsiteX11" fmla="*/ 1748901 w 1873188"/>
                    <a:gd name="connsiteY11" fmla="*/ 1038688 h 1420428"/>
                    <a:gd name="connsiteX12" fmla="*/ 1793289 w 1873188"/>
                    <a:gd name="connsiteY12" fmla="*/ 994299 h 1420428"/>
                    <a:gd name="connsiteX13" fmla="*/ 1811044 w 1873188"/>
                    <a:gd name="connsiteY13" fmla="*/ 843379 h 1420428"/>
                    <a:gd name="connsiteX14" fmla="*/ 1784411 w 1873188"/>
                    <a:gd name="connsiteY14" fmla="*/ 798991 h 1420428"/>
                    <a:gd name="connsiteX15" fmla="*/ 1748901 w 1873188"/>
                    <a:gd name="connsiteY15" fmla="*/ 790113 h 1420428"/>
                    <a:gd name="connsiteX16" fmla="*/ 1757778 w 1873188"/>
                    <a:gd name="connsiteY16" fmla="*/ 736847 h 1420428"/>
                    <a:gd name="connsiteX17" fmla="*/ 1722267 w 1873188"/>
                    <a:gd name="connsiteY17" fmla="*/ 683581 h 1420428"/>
                    <a:gd name="connsiteX18" fmla="*/ 1686757 w 1873188"/>
                    <a:gd name="connsiteY18" fmla="*/ 577049 h 1420428"/>
                    <a:gd name="connsiteX19" fmla="*/ 1677879 w 1873188"/>
                    <a:gd name="connsiteY19" fmla="*/ 523783 h 1420428"/>
                    <a:gd name="connsiteX20" fmla="*/ 1642368 w 1873188"/>
                    <a:gd name="connsiteY20" fmla="*/ 479395 h 1420428"/>
                    <a:gd name="connsiteX21" fmla="*/ 1633491 w 1873188"/>
                    <a:gd name="connsiteY21" fmla="*/ 452762 h 1420428"/>
                    <a:gd name="connsiteX22" fmla="*/ 1589102 w 1873188"/>
                    <a:gd name="connsiteY22" fmla="*/ 417251 h 1420428"/>
                    <a:gd name="connsiteX23" fmla="*/ 1597980 w 1873188"/>
                    <a:gd name="connsiteY23" fmla="*/ 390618 h 1420428"/>
                    <a:gd name="connsiteX24" fmla="*/ 1615735 w 1873188"/>
                    <a:gd name="connsiteY24" fmla="*/ 417251 h 1420428"/>
                    <a:gd name="connsiteX25" fmla="*/ 1589102 w 1873188"/>
                    <a:gd name="connsiteY25" fmla="*/ 408373 h 1420428"/>
                    <a:gd name="connsiteX26" fmla="*/ 1562469 w 1873188"/>
                    <a:gd name="connsiteY26" fmla="*/ 328474 h 1420428"/>
                    <a:gd name="connsiteX27" fmla="*/ 1589102 w 1873188"/>
                    <a:gd name="connsiteY27" fmla="*/ 372863 h 1420428"/>
                    <a:gd name="connsiteX28" fmla="*/ 1571347 w 1873188"/>
                    <a:gd name="connsiteY28" fmla="*/ 355107 h 1420428"/>
                    <a:gd name="connsiteX29" fmla="*/ 1544714 w 1873188"/>
                    <a:gd name="connsiteY29" fmla="*/ 346230 h 1420428"/>
                    <a:gd name="connsiteX30" fmla="*/ 1526959 w 1873188"/>
                    <a:gd name="connsiteY30" fmla="*/ 328474 h 1420428"/>
                    <a:gd name="connsiteX31" fmla="*/ 1500326 w 1873188"/>
                    <a:gd name="connsiteY31" fmla="*/ 319597 h 1420428"/>
                    <a:gd name="connsiteX32" fmla="*/ 1482570 w 1873188"/>
                    <a:gd name="connsiteY32" fmla="*/ 266331 h 1420428"/>
                    <a:gd name="connsiteX33" fmla="*/ 1464815 w 1873188"/>
                    <a:gd name="connsiteY33" fmla="*/ 248575 h 1420428"/>
                    <a:gd name="connsiteX34" fmla="*/ 1447060 w 1873188"/>
                    <a:gd name="connsiteY34" fmla="*/ 213065 h 1420428"/>
                    <a:gd name="connsiteX35" fmla="*/ 1411549 w 1873188"/>
                    <a:gd name="connsiteY35" fmla="*/ 195309 h 1420428"/>
                    <a:gd name="connsiteX36" fmla="*/ 1358283 w 1873188"/>
                    <a:gd name="connsiteY36" fmla="*/ 177554 h 1420428"/>
                    <a:gd name="connsiteX37" fmla="*/ 1305017 w 1873188"/>
                    <a:gd name="connsiteY37" fmla="*/ 213065 h 1420428"/>
                    <a:gd name="connsiteX38" fmla="*/ 1278384 w 1873188"/>
                    <a:gd name="connsiteY38" fmla="*/ 221942 h 1420428"/>
                    <a:gd name="connsiteX39" fmla="*/ 1260629 w 1873188"/>
                    <a:gd name="connsiteY39" fmla="*/ 239698 h 1420428"/>
                    <a:gd name="connsiteX40" fmla="*/ 1136341 w 1873188"/>
                    <a:gd name="connsiteY40" fmla="*/ 239698 h 1420428"/>
                    <a:gd name="connsiteX41" fmla="*/ 1083075 w 1873188"/>
                    <a:gd name="connsiteY41" fmla="*/ 221942 h 1420428"/>
                    <a:gd name="connsiteX42" fmla="*/ 1056442 w 1873188"/>
                    <a:gd name="connsiteY42" fmla="*/ 213065 h 1420428"/>
                    <a:gd name="connsiteX43" fmla="*/ 1012054 w 1873188"/>
                    <a:gd name="connsiteY43" fmla="*/ 168676 h 1420428"/>
                    <a:gd name="connsiteX44" fmla="*/ 958788 w 1873188"/>
                    <a:gd name="connsiteY44" fmla="*/ 124288 h 1420428"/>
                    <a:gd name="connsiteX45" fmla="*/ 905522 w 1873188"/>
                    <a:gd name="connsiteY45" fmla="*/ 106533 h 1420428"/>
                    <a:gd name="connsiteX46" fmla="*/ 843378 w 1873188"/>
                    <a:gd name="connsiteY46" fmla="*/ 115410 h 1420428"/>
                    <a:gd name="connsiteX47" fmla="*/ 816745 w 1873188"/>
                    <a:gd name="connsiteY47" fmla="*/ 133166 h 1420428"/>
                    <a:gd name="connsiteX48" fmla="*/ 790112 w 1873188"/>
                    <a:gd name="connsiteY48" fmla="*/ 142043 h 1420428"/>
                    <a:gd name="connsiteX49" fmla="*/ 594803 w 1873188"/>
                    <a:gd name="connsiteY49" fmla="*/ 133166 h 1420428"/>
                    <a:gd name="connsiteX50" fmla="*/ 559293 w 1873188"/>
                    <a:gd name="connsiteY50" fmla="*/ 124288 h 1420428"/>
                    <a:gd name="connsiteX51" fmla="*/ 532660 w 1873188"/>
                    <a:gd name="connsiteY51" fmla="*/ 106533 h 1420428"/>
                    <a:gd name="connsiteX52" fmla="*/ 443883 w 1873188"/>
                    <a:gd name="connsiteY52" fmla="*/ 115410 h 1420428"/>
                    <a:gd name="connsiteX53" fmla="*/ 390617 w 1873188"/>
                    <a:gd name="connsiteY53" fmla="*/ 133166 h 1420428"/>
                    <a:gd name="connsiteX54" fmla="*/ 363984 w 1873188"/>
                    <a:gd name="connsiteY54" fmla="*/ 142043 h 1420428"/>
                    <a:gd name="connsiteX55" fmla="*/ 310718 w 1873188"/>
                    <a:gd name="connsiteY55" fmla="*/ 106533 h 1420428"/>
                    <a:gd name="connsiteX56" fmla="*/ 292963 w 1873188"/>
                    <a:gd name="connsiteY56" fmla="*/ 88777 h 1420428"/>
                    <a:gd name="connsiteX57" fmla="*/ 257452 w 1873188"/>
                    <a:gd name="connsiteY57" fmla="*/ 62144 h 1420428"/>
                    <a:gd name="connsiteX58" fmla="*/ 221941 w 1873188"/>
                    <a:gd name="connsiteY58" fmla="*/ 26633 h 1420428"/>
                    <a:gd name="connsiteX59" fmla="*/ 133165 w 1873188"/>
                    <a:gd name="connsiteY59" fmla="*/ 0 h 1420428"/>
                    <a:gd name="connsiteX60" fmla="*/ 53266 w 1873188"/>
                    <a:gd name="connsiteY60" fmla="*/ 26633 h 1420428"/>
                    <a:gd name="connsiteX61" fmla="*/ 35510 w 1873188"/>
                    <a:gd name="connsiteY61" fmla="*/ 44389 h 1420428"/>
                    <a:gd name="connsiteX62" fmla="*/ 17755 w 1873188"/>
                    <a:gd name="connsiteY62" fmla="*/ 71022 h 1420428"/>
                    <a:gd name="connsiteX63" fmla="*/ 0 w 1873188"/>
                    <a:gd name="connsiteY63" fmla="*/ 71022 h 142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873188" h="1420428">
                      <a:moveTo>
                        <a:pt x="1873188" y="1420428"/>
                      </a:moveTo>
                      <a:cubicBezTo>
                        <a:pt x="1864310" y="1405632"/>
                        <a:pt x="1854272" y="1391473"/>
                        <a:pt x="1846555" y="1376039"/>
                      </a:cubicBezTo>
                      <a:cubicBezTo>
                        <a:pt x="1842370" y="1367669"/>
                        <a:pt x="1841862" y="1357776"/>
                        <a:pt x="1837677" y="1349406"/>
                      </a:cubicBezTo>
                      <a:cubicBezTo>
                        <a:pt x="1832905" y="1339863"/>
                        <a:pt x="1824694" y="1332316"/>
                        <a:pt x="1819922" y="1322773"/>
                      </a:cubicBezTo>
                      <a:cubicBezTo>
                        <a:pt x="1815737" y="1314403"/>
                        <a:pt x="1816235" y="1303926"/>
                        <a:pt x="1811044" y="1296140"/>
                      </a:cubicBezTo>
                      <a:cubicBezTo>
                        <a:pt x="1804080" y="1285694"/>
                        <a:pt x="1792582" y="1279039"/>
                        <a:pt x="1784411" y="1269507"/>
                      </a:cubicBezTo>
                      <a:cubicBezTo>
                        <a:pt x="1774782" y="1258273"/>
                        <a:pt x="1765620" y="1246544"/>
                        <a:pt x="1757778" y="1233997"/>
                      </a:cubicBezTo>
                      <a:cubicBezTo>
                        <a:pt x="1750764" y="1222775"/>
                        <a:pt x="1746589" y="1209976"/>
                        <a:pt x="1740023" y="1198486"/>
                      </a:cubicBezTo>
                      <a:cubicBezTo>
                        <a:pt x="1734729" y="1189222"/>
                        <a:pt x="1728186" y="1180731"/>
                        <a:pt x="1722267" y="1171853"/>
                      </a:cubicBezTo>
                      <a:cubicBezTo>
                        <a:pt x="1719308" y="1162975"/>
                        <a:pt x="1713390" y="1154578"/>
                        <a:pt x="1713390" y="1145220"/>
                      </a:cubicBezTo>
                      <a:cubicBezTo>
                        <a:pt x="1713390" y="1106823"/>
                        <a:pt x="1721654" y="1101752"/>
                        <a:pt x="1740023" y="1074199"/>
                      </a:cubicBezTo>
                      <a:cubicBezTo>
                        <a:pt x="1742982" y="1062362"/>
                        <a:pt x="1742133" y="1048840"/>
                        <a:pt x="1748901" y="1038688"/>
                      </a:cubicBezTo>
                      <a:cubicBezTo>
                        <a:pt x="1760508" y="1021277"/>
                        <a:pt x="1793289" y="994299"/>
                        <a:pt x="1793289" y="994299"/>
                      </a:cubicBezTo>
                      <a:cubicBezTo>
                        <a:pt x="1801755" y="943507"/>
                        <a:pt x="1811044" y="895922"/>
                        <a:pt x="1811044" y="843379"/>
                      </a:cubicBezTo>
                      <a:cubicBezTo>
                        <a:pt x="1811044" y="828191"/>
                        <a:pt x="1798477" y="806024"/>
                        <a:pt x="1784411" y="798991"/>
                      </a:cubicBezTo>
                      <a:cubicBezTo>
                        <a:pt x="1773498" y="793535"/>
                        <a:pt x="1760738" y="793072"/>
                        <a:pt x="1748901" y="790113"/>
                      </a:cubicBezTo>
                      <a:cubicBezTo>
                        <a:pt x="1766767" y="763313"/>
                        <a:pt x="1774485" y="766919"/>
                        <a:pt x="1757778" y="736847"/>
                      </a:cubicBezTo>
                      <a:cubicBezTo>
                        <a:pt x="1747415" y="718193"/>
                        <a:pt x="1722267" y="683581"/>
                        <a:pt x="1722267" y="683581"/>
                      </a:cubicBezTo>
                      <a:lnTo>
                        <a:pt x="1686757" y="577049"/>
                      </a:lnTo>
                      <a:cubicBezTo>
                        <a:pt x="1681065" y="559972"/>
                        <a:pt x="1683571" y="540860"/>
                        <a:pt x="1677879" y="523783"/>
                      </a:cubicBezTo>
                      <a:cubicBezTo>
                        <a:pt x="1672279" y="506982"/>
                        <a:pt x="1654491" y="491518"/>
                        <a:pt x="1642368" y="479395"/>
                      </a:cubicBezTo>
                      <a:cubicBezTo>
                        <a:pt x="1639409" y="470517"/>
                        <a:pt x="1638306" y="460786"/>
                        <a:pt x="1633491" y="452762"/>
                      </a:cubicBezTo>
                      <a:cubicBezTo>
                        <a:pt x="1625057" y="438706"/>
                        <a:pt x="1601199" y="425316"/>
                        <a:pt x="1589102" y="417251"/>
                      </a:cubicBezTo>
                      <a:cubicBezTo>
                        <a:pt x="1592061" y="408373"/>
                        <a:pt x="1588622" y="390618"/>
                        <a:pt x="1597980" y="390618"/>
                      </a:cubicBezTo>
                      <a:cubicBezTo>
                        <a:pt x="1608650" y="390618"/>
                        <a:pt x="1620507" y="407708"/>
                        <a:pt x="1615735" y="417251"/>
                      </a:cubicBezTo>
                      <a:cubicBezTo>
                        <a:pt x="1611550" y="425621"/>
                        <a:pt x="1597980" y="411332"/>
                        <a:pt x="1589102" y="408373"/>
                      </a:cubicBezTo>
                      <a:cubicBezTo>
                        <a:pt x="1548401" y="347321"/>
                        <a:pt x="1546844" y="375351"/>
                        <a:pt x="1562469" y="328474"/>
                      </a:cubicBezTo>
                      <a:cubicBezTo>
                        <a:pt x="1566225" y="332230"/>
                        <a:pt x="1600628" y="361339"/>
                        <a:pt x="1589102" y="372863"/>
                      </a:cubicBezTo>
                      <a:cubicBezTo>
                        <a:pt x="1583183" y="378781"/>
                        <a:pt x="1578524" y="359413"/>
                        <a:pt x="1571347" y="355107"/>
                      </a:cubicBezTo>
                      <a:cubicBezTo>
                        <a:pt x="1563323" y="350292"/>
                        <a:pt x="1553592" y="349189"/>
                        <a:pt x="1544714" y="346230"/>
                      </a:cubicBezTo>
                      <a:cubicBezTo>
                        <a:pt x="1538796" y="340311"/>
                        <a:pt x="1534136" y="332780"/>
                        <a:pt x="1526959" y="328474"/>
                      </a:cubicBezTo>
                      <a:cubicBezTo>
                        <a:pt x="1518935" y="323659"/>
                        <a:pt x="1505765" y="327212"/>
                        <a:pt x="1500326" y="319597"/>
                      </a:cubicBezTo>
                      <a:cubicBezTo>
                        <a:pt x="1489447" y="304367"/>
                        <a:pt x="1495804" y="279565"/>
                        <a:pt x="1482570" y="266331"/>
                      </a:cubicBezTo>
                      <a:cubicBezTo>
                        <a:pt x="1476652" y="260412"/>
                        <a:pt x="1469458" y="255539"/>
                        <a:pt x="1464815" y="248575"/>
                      </a:cubicBezTo>
                      <a:cubicBezTo>
                        <a:pt x="1457474" y="237564"/>
                        <a:pt x="1456418" y="222423"/>
                        <a:pt x="1447060" y="213065"/>
                      </a:cubicBezTo>
                      <a:cubicBezTo>
                        <a:pt x="1437702" y="203707"/>
                        <a:pt x="1423837" y="200224"/>
                        <a:pt x="1411549" y="195309"/>
                      </a:cubicBezTo>
                      <a:cubicBezTo>
                        <a:pt x="1394172" y="188358"/>
                        <a:pt x="1358283" y="177554"/>
                        <a:pt x="1358283" y="177554"/>
                      </a:cubicBezTo>
                      <a:cubicBezTo>
                        <a:pt x="1294953" y="198665"/>
                        <a:pt x="1371521" y="168730"/>
                        <a:pt x="1305017" y="213065"/>
                      </a:cubicBezTo>
                      <a:cubicBezTo>
                        <a:pt x="1297231" y="218256"/>
                        <a:pt x="1287262" y="218983"/>
                        <a:pt x="1278384" y="221942"/>
                      </a:cubicBezTo>
                      <a:cubicBezTo>
                        <a:pt x="1272466" y="227861"/>
                        <a:pt x="1267806" y="235392"/>
                        <a:pt x="1260629" y="239698"/>
                      </a:cubicBezTo>
                      <a:cubicBezTo>
                        <a:pt x="1225237" y="260933"/>
                        <a:pt x="1165597" y="242357"/>
                        <a:pt x="1136341" y="239698"/>
                      </a:cubicBezTo>
                      <a:lnTo>
                        <a:pt x="1083075" y="221942"/>
                      </a:lnTo>
                      <a:lnTo>
                        <a:pt x="1056442" y="213065"/>
                      </a:lnTo>
                      <a:lnTo>
                        <a:pt x="1012054" y="168676"/>
                      </a:lnTo>
                      <a:cubicBezTo>
                        <a:pt x="995329" y="151951"/>
                        <a:pt x="981036" y="134176"/>
                        <a:pt x="958788" y="124288"/>
                      </a:cubicBezTo>
                      <a:cubicBezTo>
                        <a:pt x="941685" y="116687"/>
                        <a:pt x="905522" y="106533"/>
                        <a:pt x="905522" y="106533"/>
                      </a:cubicBezTo>
                      <a:cubicBezTo>
                        <a:pt x="884807" y="109492"/>
                        <a:pt x="863420" y="109397"/>
                        <a:pt x="843378" y="115410"/>
                      </a:cubicBezTo>
                      <a:cubicBezTo>
                        <a:pt x="833158" y="118476"/>
                        <a:pt x="826288" y="128394"/>
                        <a:pt x="816745" y="133166"/>
                      </a:cubicBezTo>
                      <a:cubicBezTo>
                        <a:pt x="808375" y="137351"/>
                        <a:pt x="798990" y="139084"/>
                        <a:pt x="790112" y="142043"/>
                      </a:cubicBezTo>
                      <a:cubicBezTo>
                        <a:pt x="725009" y="139084"/>
                        <a:pt x="659781" y="138164"/>
                        <a:pt x="594803" y="133166"/>
                      </a:cubicBezTo>
                      <a:cubicBezTo>
                        <a:pt x="582638" y="132230"/>
                        <a:pt x="570507" y="129094"/>
                        <a:pt x="559293" y="124288"/>
                      </a:cubicBezTo>
                      <a:cubicBezTo>
                        <a:pt x="549486" y="120085"/>
                        <a:pt x="541538" y="112451"/>
                        <a:pt x="532660" y="106533"/>
                      </a:cubicBezTo>
                      <a:cubicBezTo>
                        <a:pt x="503068" y="109492"/>
                        <a:pt x="473114" y="109929"/>
                        <a:pt x="443883" y="115410"/>
                      </a:cubicBezTo>
                      <a:cubicBezTo>
                        <a:pt x="425488" y="118859"/>
                        <a:pt x="408372" y="127248"/>
                        <a:pt x="390617" y="133166"/>
                      </a:cubicBezTo>
                      <a:lnTo>
                        <a:pt x="363984" y="142043"/>
                      </a:lnTo>
                      <a:cubicBezTo>
                        <a:pt x="346229" y="130206"/>
                        <a:pt x="325807" y="121622"/>
                        <a:pt x="310718" y="106533"/>
                      </a:cubicBezTo>
                      <a:cubicBezTo>
                        <a:pt x="304800" y="100614"/>
                        <a:pt x="299393" y="94135"/>
                        <a:pt x="292963" y="88777"/>
                      </a:cubicBezTo>
                      <a:cubicBezTo>
                        <a:pt x="281596" y="79305"/>
                        <a:pt x="268587" y="71887"/>
                        <a:pt x="257452" y="62144"/>
                      </a:cubicBezTo>
                      <a:cubicBezTo>
                        <a:pt x="244854" y="51121"/>
                        <a:pt x="236295" y="35246"/>
                        <a:pt x="221941" y="26633"/>
                      </a:cubicBezTo>
                      <a:cubicBezTo>
                        <a:pt x="206506" y="17372"/>
                        <a:pt x="154624" y="5365"/>
                        <a:pt x="133165" y="0"/>
                      </a:cubicBezTo>
                      <a:cubicBezTo>
                        <a:pt x="84155" y="8169"/>
                        <a:pt x="86115" y="354"/>
                        <a:pt x="53266" y="26633"/>
                      </a:cubicBezTo>
                      <a:cubicBezTo>
                        <a:pt x="46730" y="31862"/>
                        <a:pt x="40739" y="37853"/>
                        <a:pt x="35510" y="44389"/>
                      </a:cubicBezTo>
                      <a:cubicBezTo>
                        <a:pt x="28845" y="52721"/>
                        <a:pt x="26291" y="64620"/>
                        <a:pt x="17755" y="71022"/>
                      </a:cubicBezTo>
                      <a:cubicBezTo>
                        <a:pt x="13020" y="74573"/>
                        <a:pt x="5918" y="71022"/>
                        <a:pt x="0" y="71022"/>
                      </a:cubicBezTo>
                    </a:path>
                  </a:pathLst>
                </a:custGeom>
                <a:noFill/>
                <a:ln w="15875" cmpd="sng">
                  <a:solidFill>
                    <a:srgbClr val="CCECFF">
                      <a:alpha val="5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6655818" y="556258"/>
                  <a:ext cx="1280987" cy="796308"/>
                </a:xfrm>
                <a:custGeom>
                  <a:avLst/>
                  <a:gdLst>
                    <a:gd name="connsiteX0" fmla="*/ 0 w 1420431"/>
                    <a:gd name="connsiteY0" fmla="*/ 754602 h 967666"/>
                    <a:gd name="connsiteX1" fmla="*/ 44389 w 1420431"/>
                    <a:gd name="connsiteY1" fmla="*/ 763479 h 967666"/>
                    <a:gd name="connsiteX2" fmla="*/ 97655 w 1420431"/>
                    <a:gd name="connsiteY2" fmla="*/ 798990 h 967666"/>
                    <a:gd name="connsiteX3" fmla="*/ 124288 w 1420431"/>
                    <a:gd name="connsiteY3" fmla="*/ 816745 h 967666"/>
                    <a:gd name="connsiteX4" fmla="*/ 150921 w 1420431"/>
                    <a:gd name="connsiteY4" fmla="*/ 825623 h 967666"/>
                    <a:gd name="connsiteX5" fmla="*/ 230820 w 1420431"/>
                    <a:gd name="connsiteY5" fmla="*/ 754602 h 967666"/>
                    <a:gd name="connsiteX6" fmla="*/ 337352 w 1420431"/>
                    <a:gd name="connsiteY6" fmla="*/ 798990 h 967666"/>
                    <a:gd name="connsiteX7" fmla="*/ 523783 w 1420431"/>
                    <a:gd name="connsiteY7" fmla="*/ 798990 h 967666"/>
                    <a:gd name="connsiteX8" fmla="*/ 514905 w 1420431"/>
                    <a:gd name="connsiteY8" fmla="*/ 861134 h 967666"/>
                    <a:gd name="connsiteX9" fmla="*/ 497150 w 1420431"/>
                    <a:gd name="connsiteY9" fmla="*/ 887767 h 967666"/>
                    <a:gd name="connsiteX10" fmla="*/ 506027 w 1420431"/>
                    <a:gd name="connsiteY10" fmla="*/ 932155 h 967666"/>
                    <a:gd name="connsiteX11" fmla="*/ 541538 w 1420431"/>
                    <a:gd name="connsiteY11" fmla="*/ 967666 h 967666"/>
                    <a:gd name="connsiteX12" fmla="*/ 603682 w 1420431"/>
                    <a:gd name="connsiteY12" fmla="*/ 958788 h 967666"/>
                    <a:gd name="connsiteX13" fmla="*/ 630315 w 1420431"/>
                    <a:gd name="connsiteY13" fmla="*/ 905522 h 967666"/>
                    <a:gd name="connsiteX14" fmla="*/ 639192 w 1420431"/>
                    <a:gd name="connsiteY14" fmla="*/ 834501 h 967666"/>
                    <a:gd name="connsiteX15" fmla="*/ 692459 w 1420431"/>
                    <a:gd name="connsiteY15" fmla="*/ 807868 h 967666"/>
                    <a:gd name="connsiteX16" fmla="*/ 719092 w 1420431"/>
                    <a:gd name="connsiteY16" fmla="*/ 798990 h 967666"/>
                    <a:gd name="connsiteX17" fmla="*/ 745725 w 1420431"/>
                    <a:gd name="connsiteY17" fmla="*/ 772357 h 967666"/>
                    <a:gd name="connsiteX18" fmla="*/ 790113 w 1420431"/>
                    <a:gd name="connsiteY18" fmla="*/ 763479 h 967666"/>
                    <a:gd name="connsiteX19" fmla="*/ 816746 w 1420431"/>
                    <a:gd name="connsiteY19" fmla="*/ 745724 h 967666"/>
                    <a:gd name="connsiteX20" fmla="*/ 816746 w 1420431"/>
                    <a:gd name="connsiteY20" fmla="*/ 656947 h 967666"/>
                    <a:gd name="connsiteX21" fmla="*/ 843379 w 1420431"/>
                    <a:gd name="connsiteY21" fmla="*/ 648070 h 967666"/>
                    <a:gd name="connsiteX22" fmla="*/ 887767 w 1420431"/>
                    <a:gd name="connsiteY22" fmla="*/ 639192 h 967666"/>
                    <a:gd name="connsiteX23" fmla="*/ 941033 w 1420431"/>
                    <a:gd name="connsiteY23" fmla="*/ 621437 h 967666"/>
                    <a:gd name="connsiteX24" fmla="*/ 1003177 w 1420431"/>
                    <a:gd name="connsiteY24" fmla="*/ 639192 h 967666"/>
                    <a:gd name="connsiteX25" fmla="*/ 1029810 w 1420431"/>
                    <a:gd name="connsiteY25" fmla="*/ 648070 h 967666"/>
                    <a:gd name="connsiteX26" fmla="*/ 1074198 w 1420431"/>
                    <a:gd name="connsiteY26" fmla="*/ 612559 h 967666"/>
                    <a:gd name="connsiteX27" fmla="*/ 1109709 w 1420431"/>
                    <a:gd name="connsiteY27" fmla="*/ 577048 h 967666"/>
                    <a:gd name="connsiteX28" fmla="*/ 1118587 w 1420431"/>
                    <a:gd name="connsiteY28" fmla="*/ 461639 h 967666"/>
                    <a:gd name="connsiteX29" fmla="*/ 1074198 w 1420431"/>
                    <a:gd name="connsiteY29" fmla="*/ 426128 h 967666"/>
                    <a:gd name="connsiteX30" fmla="*/ 1038688 w 1420431"/>
                    <a:gd name="connsiteY30" fmla="*/ 372862 h 967666"/>
                    <a:gd name="connsiteX31" fmla="*/ 1065321 w 1420431"/>
                    <a:gd name="connsiteY31" fmla="*/ 319596 h 967666"/>
                    <a:gd name="connsiteX32" fmla="*/ 1091954 w 1420431"/>
                    <a:gd name="connsiteY32" fmla="*/ 301841 h 967666"/>
                    <a:gd name="connsiteX33" fmla="*/ 1109709 w 1420431"/>
                    <a:gd name="connsiteY33" fmla="*/ 284085 h 967666"/>
                    <a:gd name="connsiteX34" fmla="*/ 1171853 w 1420431"/>
                    <a:gd name="connsiteY34" fmla="*/ 266330 h 967666"/>
                    <a:gd name="connsiteX35" fmla="*/ 1198486 w 1420431"/>
                    <a:gd name="connsiteY35" fmla="*/ 248574 h 967666"/>
                    <a:gd name="connsiteX36" fmla="*/ 1225119 w 1420431"/>
                    <a:gd name="connsiteY36" fmla="*/ 239697 h 967666"/>
                    <a:gd name="connsiteX37" fmla="*/ 1278385 w 1420431"/>
                    <a:gd name="connsiteY37" fmla="*/ 204186 h 967666"/>
                    <a:gd name="connsiteX38" fmla="*/ 1305018 w 1420431"/>
                    <a:gd name="connsiteY38" fmla="*/ 177553 h 967666"/>
                    <a:gd name="connsiteX39" fmla="*/ 1331651 w 1420431"/>
                    <a:gd name="connsiteY39" fmla="*/ 159798 h 967666"/>
                    <a:gd name="connsiteX40" fmla="*/ 1376039 w 1420431"/>
                    <a:gd name="connsiteY40" fmla="*/ 106532 h 967666"/>
                    <a:gd name="connsiteX41" fmla="*/ 1411550 w 1420431"/>
                    <a:gd name="connsiteY41" fmla="*/ 62143 h 967666"/>
                    <a:gd name="connsiteX42" fmla="*/ 1420427 w 1420431"/>
                    <a:gd name="connsiteY42" fmla="*/ 0 h 967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20431" h="967666">
                      <a:moveTo>
                        <a:pt x="0" y="754602"/>
                      </a:moveTo>
                      <a:cubicBezTo>
                        <a:pt x="14796" y="757561"/>
                        <a:pt x="30652" y="757235"/>
                        <a:pt x="44389" y="763479"/>
                      </a:cubicBezTo>
                      <a:cubicBezTo>
                        <a:pt x="63816" y="772309"/>
                        <a:pt x="79900" y="787153"/>
                        <a:pt x="97655" y="798990"/>
                      </a:cubicBezTo>
                      <a:cubicBezTo>
                        <a:pt x="106533" y="804908"/>
                        <a:pt x="114166" y="813371"/>
                        <a:pt x="124288" y="816745"/>
                      </a:cubicBezTo>
                      <a:lnTo>
                        <a:pt x="150921" y="825623"/>
                      </a:lnTo>
                      <a:cubicBezTo>
                        <a:pt x="211732" y="764812"/>
                        <a:pt x="183294" y="786285"/>
                        <a:pt x="230820" y="754602"/>
                      </a:cubicBezTo>
                      <a:cubicBezTo>
                        <a:pt x="299063" y="800097"/>
                        <a:pt x="263037" y="786604"/>
                        <a:pt x="337352" y="798990"/>
                      </a:cubicBezTo>
                      <a:cubicBezTo>
                        <a:pt x="375710" y="794728"/>
                        <a:pt x="492881" y="776516"/>
                        <a:pt x="523783" y="798990"/>
                      </a:cubicBezTo>
                      <a:cubicBezTo>
                        <a:pt x="540706" y="811298"/>
                        <a:pt x="520918" y="841091"/>
                        <a:pt x="514905" y="861134"/>
                      </a:cubicBezTo>
                      <a:cubicBezTo>
                        <a:pt x="511839" y="871354"/>
                        <a:pt x="503068" y="878889"/>
                        <a:pt x="497150" y="887767"/>
                      </a:cubicBezTo>
                      <a:cubicBezTo>
                        <a:pt x="500109" y="902563"/>
                        <a:pt x="498699" y="918965"/>
                        <a:pt x="506027" y="932155"/>
                      </a:cubicBezTo>
                      <a:cubicBezTo>
                        <a:pt x="514157" y="946788"/>
                        <a:pt x="541538" y="967666"/>
                        <a:pt x="541538" y="967666"/>
                      </a:cubicBezTo>
                      <a:cubicBezTo>
                        <a:pt x="562253" y="964707"/>
                        <a:pt x="584561" y="967287"/>
                        <a:pt x="603682" y="958788"/>
                      </a:cubicBezTo>
                      <a:cubicBezTo>
                        <a:pt x="617150" y="952802"/>
                        <a:pt x="626376" y="917339"/>
                        <a:pt x="630315" y="905522"/>
                      </a:cubicBezTo>
                      <a:cubicBezTo>
                        <a:pt x="633274" y="881848"/>
                        <a:pt x="632337" y="857353"/>
                        <a:pt x="639192" y="834501"/>
                      </a:cubicBezTo>
                      <a:cubicBezTo>
                        <a:pt x="645727" y="812719"/>
                        <a:pt x="677761" y="812067"/>
                        <a:pt x="692459" y="807868"/>
                      </a:cubicBezTo>
                      <a:cubicBezTo>
                        <a:pt x="701457" y="805297"/>
                        <a:pt x="710214" y="801949"/>
                        <a:pt x="719092" y="798990"/>
                      </a:cubicBezTo>
                      <a:cubicBezTo>
                        <a:pt x="727970" y="790112"/>
                        <a:pt x="734496" y="777972"/>
                        <a:pt x="745725" y="772357"/>
                      </a:cubicBezTo>
                      <a:cubicBezTo>
                        <a:pt x="759221" y="765609"/>
                        <a:pt x="775985" y="768777"/>
                        <a:pt x="790113" y="763479"/>
                      </a:cubicBezTo>
                      <a:cubicBezTo>
                        <a:pt x="800103" y="759733"/>
                        <a:pt x="807868" y="751642"/>
                        <a:pt x="816746" y="745724"/>
                      </a:cubicBezTo>
                      <a:cubicBezTo>
                        <a:pt x="815207" y="734949"/>
                        <a:pt x="797377" y="676316"/>
                        <a:pt x="816746" y="656947"/>
                      </a:cubicBezTo>
                      <a:cubicBezTo>
                        <a:pt x="823363" y="650330"/>
                        <a:pt x="834301" y="650340"/>
                        <a:pt x="843379" y="648070"/>
                      </a:cubicBezTo>
                      <a:cubicBezTo>
                        <a:pt x="858018" y="644410"/>
                        <a:pt x="873210" y="643162"/>
                        <a:pt x="887767" y="639192"/>
                      </a:cubicBezTo>
                      <a:cubicBezTo>
                        <a:pt x="905823" y="634268"/>
                        <a:pt x="941033" y="621437"/>
                        <a:pt x="941033" y="621437"/>
                      </a:cubicBezTo>
                      <a:cubicBezTo>
                        <a:pt x="1004910" y="642728"/>
                        <a:pt x="925119" y="616889"/>
                        <a:pt x="1003177" y="639192"/>
                      </a:cubicBezTo>
                      <a:cubicBezTo>
                        <a:pt x="1012175" y="641763"/>
                        <a:pt x="1020932" y="645111"/>
                        <a:pt x="1029810" y="648070"/>
                      </a:cubicBezTo>
                      <a:cubicBezTo>
                        <a:pt x="1074616" y="633134"/>
                        <a:pt x="1042073" y="650038"/>
                        <a:pt x="1074198" y="612559"/>
                      </a:cubicBezTo>
                      <a:cubicBezTo>
                        <a:pt x="1085092" y="599849"/>
                        <a:pt x="1109709" y="577048"/>
                        <a:pt x="1109709" y="577048"/>
                      </a:cubicBezTo>
                      <a:cubicBezTo>
                        <a:pt x="1127209" y="524548"/>
                        <a:pt x="1137794" y="519260"/>
                        <a:pt x="1118587" y="461639"/>
                      </a:cubicBezTo>
                      <a:cubicBezTo>
                        <a:pt x="1114973" y="450796"/>
                        <a:pt x="1080152" y="430097"/>
                        <a:pt x="1074198" y="426128"/>
                      </a:cubicBezTo>
                      <a:lnTo>
                        <a:pt x="1038688" y="372862"/>
                      </a:lnTo>
                      <a:cubicBezTo>
                        <a:pt x="1026855" y="355113"/>
                        <a:pt x="1054536" y="328223"/>
                        <a:pt x="1065321" y="319596"/>
                      </a:cubicBezTo>
                      <a:cubicBezTo>
                        <a:pt x="1073653" y="312931"/>
                        <a:pt x="1083623" y="308506"/>
                        <a:pt x="1091954" y="301841"/>
                      </a:cubicBezTo>
                      <a:cubicBezTo>
                        <a:pt x="1098490" y="296612"/>
                        <a:pt x="1102532" y="288391"/>
                        <a:pt x="1109709" y="284085"/>
                      </a:cubicBezTo>
                      <a:cubicBezTo>
                        <a:pt x="1118809" y="278625"/>
                        <a:pt x="1165216" y="267989"/>
                        <a:pt x="1171853" y="266330"/>
                      </a:cubicBezTo>
                      <a:cubicBezTo>
                        <a:pt x="1180731" y="260411"/>
                        <a:pt x="1188943" y="253346"/>
                        <a:pt x="1198486" y="248574"/>
                      </a:cubicBezTo>
                      <a:cubicBezTo>
                        <a:pt x="1206856" y="244389"/>
                        <a:pt x="1216939" y="244242"/>
                        <a:pt x="1225119" y="239697"/>
                      </a:cubicBezTo>
                      <a:cubicBezTo>
                        <a:pt x="1243773" y="229334"/>
                        <a:pt x="1260630" y="216023"/>
                        <a:pt x="1278385" y="204186"/>
                      </a:cubicBezTo>
                      <a:cubicBezTo>
                        <a:pt x="1288831" y="197222"/>
                        <a:pt x="1295373" y="185590"/>
                        <a:pt x="1305018" y="177553"/>
                      </a:cubicBezTo>
                      <a:cubicBezTo>
                        <a:pt x="1313215" y="170723"/>
                        <a:pt x="1323320" y="166463"/>
                        <a:pt x="1331651" y="159798"/>
                      </a:cubicBezTo>
                      <a:cubicBezTo>
                        <a:pt x="1351724" y="143739"/>
                        <a:pt x="1358780" y="127242"/>
                        <a:pt x="1376039" y="106532"/>
                      </a:cubicBezTo>
                      <a:cubicBezTo>
                        <a:pt x="1418204" y="55933"/>
                        <a:pt x="1367651" y="127989"/>
                        <a:pt x="1411550" y="62143"/>
                      </a:cubicBezTo>
                      <a:cubicBezTo>
                        <a:pt x="1420913" y="5958"/>
                        <a:pt x="1420427" y="26877"/>
                        <a:pt x="1420427" y="0"/>
                      </a:cubicBezTo>
                    </a:path>
                  </a:pathLst>
                </a:custGeom>
                <a:noFill/>
                <a:ln w="15875" cmpd="sng">
                  <a:solidFill>
                    <a:srgbClr val="CCECFF">
                      <a:alpha val="5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" name="Группа 155"/>
                <p:cNvGrpSpPr>
                  <a:grpSpLocks/>
                </p:cNvGrpSpPr>
                <p:nvPr/>
              </p:nvGrpSpPr>
              <p:grpSpPr bwMode="auto">
                <a:xfrm>
                  <a:off x="5167752" y="802135"/>
                  <a:ext cx="3067626" cy="2676728"/>
                  <a:chOff x="1786269" y="1210985"/>
                  <a:chExt cx="3067626" cy="2676728"/>
                </a:xfrm>
              </p:grpSpPr>
              <p:sp>
                <p:nvSpPr>
                  <p:cNvPr id="19" name="Полилиния 18"/>
                  <p:cNvSpPr/>
                  <p:nvPr/>
                </p:nvSpPr>
                <p:spPr>
                  <a:xfrm>
                    <a:off x="1786269" y="1373044"/>
                    <a:ext cx="989646" cy="2514669"/>
                  </a:xfrm>
                  <a:custGeom>
                    <a:avLst/>
                    <a:gdLst>
                      <a:gd name="connsiteX0" fmla="*/ 843669 w 843669"/>
                      <a:gd name="connsiteY0" fmla="*/ 0 h 3027286"/>
                      <a:gd name="connsiteX1" fmla="*/ 577338 w 843669"/>
                      <a:gd name="connsiteY1" fmla="*/ 133165 h 3027286"/>
                      <a:gd name="connsiteX2" fmla="*/ 222232 w 843669"/>
                      <a:gd name="connsiteY2" fmla="*/ 417251 h 3027286"/>
                      <a:gd name="connsiteX3" fmla="*/ 18045 w 843669"/>
                      <a:gd name="connsiteY3" fmla="*/ 807868 h 3027286"/>
                      <a:gd name="connsiteX4" fmla="*/ 9168 w 843669"/>
                      <a:gd name="connsiteY4" fmla="*/ 1162975 h 3027286"/>
                      <a:gd name="connsiteX5" fmla="*/ 9168 w 843669"/>
                      <a:gd name="connsiteY5" fmla="*/ 1429305 h 3027286"/>
                      <a:gd name="connsiteX6" fmla="*/ 71311 w 843669"/>
                      <a:gd name="connsiteY6" fmla="*/ 1660125 h 3027286"/>
                      <a:gd name="connsiteX7" fmla="*/ 18045 w 843669"/>
                      <a:gd name="connsiteY7" fmla="*/ 1882066 h 3027286"/>
                      <a:gd name="connsiteX8" fmla="*/ 124577 w 843669"/>
                      <a:gd name="connsiteY8" fmla="*/ 2237173 h 3027286"/>
                      <a:gd name="connsiteX9" fmla="*/ 382030 w 843669"/>
                      <a:gd name="connsiteY9" fmla="*/ 2840855 h 3027286"/>
                      <a:gd name="connsiteX10" fmla="*/ 586216 w 843669"/>
                      <a:gd name="connsiteY10" fmla="*/ 3027286 h 3027286"/>
                      <a:gd name="connsiteX0" fmla="*/ 861135 w 861135"/>
                      <a:gd name="connsiteY0" fmla="*/ 0 h 3314783"/>
                      <a:gd name="connsiteX1" fmla="*/ 594804 w 861135"/>
                      <a:gd name="connsiteY1" fmla="*/ 133165 h 3314783"/>
                      <a:gd name="connsiteX2" fmla="*/ 239698 w 861135"/>
                      <a:gd name="connsiteY2" fmla="*/ 417251 h 3314783"/>
                      <a:gd name="connsiteX3" fmla="*/ 35511 w 861135"/>
                      <a:gd name="connsiteY3" fmla="*/ 807868 h 3314783"/>
                      <a:gd name="connsiteX4" fmla="*/ 26634 w 861135"/>
                      <a:gd name="connsiteY4" fmla="*/ 1162975 h 3314783"/>
                      <a:gd name="connsiteX5" fmla="*/ 26634 w 861135"/>
                      <a:gd name="connsiteY5" fmla="*/ 1429305 h 3314783"/>
                      <a:gd name="connsiteX6" fmla="*/ 88777 w 861135"/>
                      <a:gd name="connsiteY6" fmla="*/ 1660125 h 3314783"/>
                      <a:gd name="connsiteX7" fmla="*/ 35511 w 861135"/>
                      <a:gd name="connsiteY7" fmla="*/ 1882066 h 3314783"/>
                      <a:gd name="connsiteX8" fmla="*/ 142043 w 861135"/>
                      <a:gd name="connsiteY8" fmla="*/ 2237173 h 3314783"/>
                      <a:gd name="connsiteX9" fmla="*/ 399496 w 861135"/>
                      <a:gd name="connsiteY9" fmla="*/ 2840855 h 3314783"/>
                      <a:gd name="connsiteX10" fmla="*/ 603682 w 861135"/>
                      <a:gd name="connsiteY10" fmla="*/ 3314783 h 3314783"/>
                      <a:gd name="connsiteX0" fmla="*/ 861135 w 861135"/>
                      <a:gd name="connsiteY0" fmla="*/ 0 h 3314783"/>
                      <a:gd name="connsiteX1" fmla="*/ 594804 w 861135"/>
                      <a:gd name="connsiteY1" fmla="*/ 133165 h 3314783"/>
                      <a:gd name="connsiteX2" fmla="*/ 239698 w 861135"/>
                      <a:gd name="connsiteY2" fmla="*/ 417251 h 3314783"/>
                      <a:gd name="connsiteX3" fmla="*/ 35511 w 861135"/>
                      <a:gd name="connsiteY3" fmla="*/ 807868 h 3314783"/>
                      <a:gd name="connsiteX4" fmla="*/ 26634 w 861135"/>
                      <a:gd name="connsiteY4" fmla="*/ 1162975 h 3314783"/>
                      <a:gd name="connsiteX5" fmla="*/ 26634 w 861135"/>
                      <a:gd name="connsiteY5" fmla="*/ 1429305 h 3314783"/>
                      <a:gd name="connsiteX6" fmla="*/ 88777 w 861135"/>
                      <a:gd name="connsiteY6" fmla="*/ 1660125 h 3314783"/>
                      <a:gd name="connsiteX7" fmla="*/ 35511 w 861135"/>
                      <a:gd name="connsiteY7" fmla="*/ 1882066 h 3314783"/>
                      <a:gd name="connsiteX8" fmla="*/ 142043 w 861135"/>
                      <a:gd name="connsiteY8" fmla="*/ 2237173 h 3314783"/>
                      <a:gd name="connsiteX9" fmla="*/ 399496 w 861135"/>
                      <a:gd name="connsiteY9" fmla="*/ 2840855 h 3314783"/>
                      <a:gd name="connsiteX10" fmla="*/ 405110 w 861135"/>
                      <a:gd name="connsiteY10" fmla="*/ 3056546 h 3314783"/>
                      <a:gd name="connsiteX11" fmla="*/ 603682 w 861135"/>
                      <a:gd name="connsiteY11" fmla="*/ 3314783 h 3314783"/>
                      <a:gd name="connsiteX0" fmla="*/ 861135 w 861135"/>
                      <a:gd name="connsiteY0" fmla="*/ 0 h 3314783"/>
                      <a:gd name="connsiteX1" fmla="*/ 594804 w 861135"/>
                      <a:gd name="connsiteY1" fmla="*/ 133165 h 3314783"/>
                      <a:gd name="connsiteX2" fmla="*/ 239698 w 861135"/>
                      <a:gd name="connsiteY2" fmla="*/ 417251 h 3314783"/>
                      <a:gd name="connsiteX3" fmla="*/ 35511 w 861135"/>
                      <a:gd name="connsiteY3" fmla="*/ 807868 h 3314783"/>
                      <a:gd name="connsiteX4" fmla="*/ 26634 w 861135"/>
                      <a:gd name="connsiteY4" fmla="*/ 1162975 h 3314783"/>
                      <a:gd name="connsiteX5" fmla="*/ 26634 w 861135"/>
                      <a:gd name="connsiteY5" fmla="*/ 1429305 h 3314783"/>
                      <a:gd name="connsiteX6" fmla="*/ 88777 w 861135"/>
                      <a:gd name="connsiteY6" fmla="*/ 1660125 h 3314783"/>
                      <a:gd name="connsiteX7" fmla="*/ 35511 w 861135"/>
                      <a:gd name="connsiteY7" fmla="*/ 1882066 h 3314783"/>
                      <a:gd name="connsiteX8" fmla="*/ 142043 w 861135"/>
                      <a:gd name="connsiteY8" fmla="*/ 2237173 h 3314783"/>
                      <a:gd name="connsiteX9" fmla="*/ 284190 w 861135"/>
                      <a:gd name="connsiteY9" fmla="*/ 2840855 h 3314783"/>
                      <a:gd name="connsiteX10" fmla="*/ 405110 w 861135"/>
                      <a:gd name="connsiteY10" fmla="*/ 3056546 h 3314783"/>
                      <a:gd name="connsiteX11" fmla="*/ 603682 w 861135"/>
                      <a:gd name="connsiteY11" fmla="*/ 3314783 h 331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1135" h="3314783">
                        <a:moveTo>
                          <a:pt x="861135" y="0"/>
                        </a:moveTo>
                        <a:cubicBezTo>
                          <a:pt x="779756" y="31811"/>
                          <a:pt x="698377" y="63623"/>
                          <a:pt x="594804" y="133165"/>
                        </a:cubicBezTo>
                        <a:cubicBezTo>
                          <a:pt x="491231" y="202707"/>
                          <a:pt x="332914" y="304800"/>
                          <a:pt x="239698" y="417251"/>
                        </a:cubicBezTo>
                        <a:cubicBezTo>
                          <a:pt x="146482" y="529702"/>
                          <a:pt x="71022" y="683581"/>
                          <a:pt x="35511" y="807868"/>
                        </a:cubicBezTo>
                        <a:cubicBezTo>
                          <a:pt x="0" y="932155"/>
                          <a:pt x="28113" y="1059402"/>
                          <a:pt x="26634" y="1162975"/>
                        </a:cubicBezTo>
                        <a:cubicBezTo>
                          <a:pt x="25155" y="1266548"/>
                          <a:pt x="16277" y="1346447"/>
                          <a:pt x="26634" y="1429305"/>
                        </a:cubicBezTo>
                        <a:cubicBezTo>
                          <a:pt x="36991" y="1512163"/>
                          <a:pt x="87298" y="1584665"/>
                          <a:pt x="88777" y="1660125"/>
                        </a:cubicBezTo>
                        <a:cubicBezTo>
                          <a:pt x="90256" y="1735585"/>
                          <a:pt x="26633" y="1785891"/>
                          <a:pt x="35511" y="1882066"/>
                        </a:cubicBezTo>
                        <a:cubicBezTo>
                          <a:pt x="44389" y="1978241"/>
                          <a:pt x="100597" y="2077375"/>
                          <a:pt x="142043" y="2237173"/>
                        </a:cubicBezTo>
                        <a:cubicBezTo>
                          <a:pt x="183489" y="2396971"/>
                          <a:pt x="240346" y="2704293"/>
                          <a:pt x="284190" y="2840855"/>
                        </a:cubicBezTo>
                        <a:cubicBezTo>
                          <a:pt x="328035" y="2977417"/>
                          <a:pt x="351861" y="2977558"/>
                          <a:pt x="405110" y="3056546"/>
                        </a:cubicBezTo>
                        <a:cubicBezTo>
                          <a:pt x="458359" y="3135534"/>
                          <a:pt x="570587" y="3239801"/>
                          <a:pt x="603682" y="3314783"/>
                        </a:cubicBezTo>
                      </a:path>
                    </a:pathLst>
                  </a:custGeom>
                  <a:noFill/>
                  <a:ln w="38100" cmpd="dbl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Полилиния 19"/>
                  <p:cNvSpPr/>
                  <p:nvPr/>
                </p:nvSpPr>
                <p:spPr>
                  <a:xfrm>
                    <a:off x="2908336" y="1210985"/>
                    <a:ext cx="1945559" cy="497343"/>
                  </a:xfrm>
                  <a:custGeom>
                    <a:avLst/>
                    <a:gdLst>
                      <a:gd name="connsiteX0" fmla="*/ 2486750 w 2486750"/>
                      <a:gd name="connsiteY0" fmla="*/ 711907 h 711907"/>
                      <a:gd name="connsiteX1" fmla="*/ 2229298 w 2486750"/>
                      <a:gd name="connsiteY1" fmla="*/ 347922 h 711907"/>
                      <a:gd name="connsiteX2" fmla="*/ 2229298 w 2486750"/>
                      <a:gd name="connsiteY2" fmla="*/ 347922 h 711907"/>
                      <a:gd name="connsiteX3" fmla="*/ 1785414 w 2486750"/>
                      <a:gd name="connsiteY3" fmla="*/ 37204 h 711907"/>
                      <a:gd name="connsiteX4" fmla="*/ 569173 w 2486750"/>
                      <a:gd name="connsiteY4" fmla="*/ 10571 h 711907"/>
                      <a:gd name="connsiteX5" fmla="*/ 36513 w 2486750"/>
                      <a:gd name="connsiteY5" fmla="*/ 81592 h 711907"/>
                      <a:gd name="connsiteX6" fmla="*/ 89779 w 2486750"/>
                      <a:gd name="connsiteY6" fmla="*/ 81592 h 711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86750" h="711907">
                        <a:moveTo>
                          <a:pt x="2486750" y="711907"/>
                        </a:moveTo>
                        <a:lnTo>
                          <a:pt x="2229298" y="347922"/>
                        </a:lnTo>
                        <a:lnTo>
                          <a:pt x="2229298" y="347922"/>
                        </a:lnTo>
                        <a:cubicBezTo>
                          <a:pt x="2155317" y="296136"/>
                          <a:pt x="2062101" y="93429"/>
                          <a:pt x="1785414" y="37204"/>
                        </a:cubicBezTo>
                        <a:cubicBezTo>
                          <a:pt x="1508726" y="-19021"/>
                          <a:pt x="860656" y="3173"/>
                          <a:pt x="569173" y="10571"/>
                        </a:cubicBezTo>
                        <a:cubicBezTo>
                          <a:pt x="277690" y="17969"/>
                          <a:pt x="116412" y="69755"/>
                          <a:pt x="36513" y="81592"/>
                        </a:cubicBezTo>
                        <a:cubicBezTo>
                          <a:pt x="-43386" y="93429"/>
                          <a:pt x="23196" y="87510"/>
                          <a:pt x="89779" y="81592"/>
                        </a:cubicBezTo>
                      </a:path>
                    </a:pathLst>
                  </a:custGeom>
                  <a:noFill/>
                  <a:ln w="38100" cmpd="dbl">
                    <a:solidFill>
                      <a:srgbClr val="E4561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" name="Овал 11"/>
              <p:cNvSpPr/>
              <p:nvPr/>
            </p:nvSpPr>
            <p:spPr bwMode="auto">
              <a:xfrm>
                <a:off x="8373750" y="1406458"/>
                <a:ext cx="171169" cy="1621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E156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3101" tIns="41550" rIns="83101" bIns="4155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Овал 9"/>
            <p:cNvSpPr/>
            <p:nvPr/>
          </p:nvSpPr>
          <p:spPr bwMode="auto">
            <a:xfrm>
              <a:off x="6995668" y="682796"/>
              <a:ext cx="147351" cy="1260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101" tIns="41550" rIns="83101" bIns="4155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5500717" y="1120779"/>
            <a:ext cx="755650" cy="3022600"/>
          </a:xfrm>
          <a:custGeom>
            <a:avLst/>
            <a:gdLst>
              <a:gd name="connsiteX0" fmla="*/ 287020 w 450850"/>
              <a:gd name="connsiteY0" fmla="*/ 3550920 h 3550920"/>
              <a:gd name="connsiteX1" fmla="*/ 226060 w 450850"/>
              <a:gd name="connsiteY1" fmla="*/ 3482340 h 3550920"/>
              <a:gd name="connsiteX2" fmla="*/ 180340 w 450850"/>
              <a:gd name="connsiteY2" fmla="*/ 3436620 h 3550920"/>
              <a:gd name="connsiteX3" fmla="*/ 149860 w 450850"/>
              <a:gd name="connsiteY3" fmla="*/ 3375660 h 3550920"/>
              <a:gd name="connsiteX4" fmla="*/ 157480 w 450850"/>
              <a:gd name="connsiteY4" fmla="*/ 3307080 h 3550920"/>
              <a:gd name="connsiteX5" fmla="*/ 180340 w 450850"/>
              <a:gd name="connsiteY5" fmla="*/ 3208020 h 3550920"/>
              <a:gd name="connsiteX6" fmla="*/ 187960 w 450850"/>
              <a:gd name="connsiteY6" fmla="*/ 3139440 h 3550920"/>
              <a:gd name="connsiteX7" fmla="*/ 195580 w 450850"/>
              <a:gd name="connsiteY7" fmla="*/ 3070860 h 3550920"/>
              <a:gd name="connsiteX8" fmla="*/ 210820 w 450850"/>
              <a:gd name="connsiteY8" fmla="*/ 2979420 h 3550920"/>
              <a:gd name="connsiteX9" fmla="*/ 233680 w 450850"/>
              <a:gd name="connsiteY9" fmla="*/ 2865120 h 3550920"/>
              <a:gd name="connsiteX10" fmla="*/ 287020 w 450850"/>
              <a:gd name="connsiteY10" fmla="*/ 2689860 h 3550920"/>
              <a:gd name="connsiteX11" fmla="*/ 325120 w 450850"/>
              <a:gd name="connsiteY11" fmla="*/ 2598420 h 3550920"/>
              <a:gd name="connsiteX12" fmla="*/ 340360 w 450850"/>
              <a:gd name="connsiteY12" fmla="*/ 2529840 h 3550920"/>
              <a:gd name="connsiteX13" fmla="*/ 347980 w 450850"/>
              <a:gd name="connsiteY13" fmla="*/ 2476500 h 3550920"/>
              <a:gd name="connsiteX14" fmla="*/ 355600 w 450850"/>
              <a:gd name="connsiteY14" fmla="*/ 2446020 h 3550920"/>
              <a:gd name="connsiteX15" fmla="*/ 294640 w 450850"/>
              <a:gd name="connsiteY15" fmla="*/ 2377440 h 3550920"/>
              <a:gd name="connsiteX16" fmla="*/ 271780 w 450850"/>
              <a:gd name="connsiteY16" fmla="*/ 2324100 h 3550920"/>
              <a:gd name="connsiteX17" fmla="*/ 248920 w 450850"/>
              <a:gd name="connsiteY17" fmla="*/ 2263140 h 3550920"/>
              <a:gd name="connsiteX18" fmla="*/ 248920 w 450850"/>
              <a:gd name="connsiteY18" fmla="*/ 2194560 h 3550920"/>
              <a:gd name="connsiteX19" fmla="*/ 248920 w 450850"/>
              <a:gd name="connsiteY19" fmla="*/ 2141220 h 3550920"/>
              <a:gd name="connsiteX20" fmla="*/ 256540 w 450850"/>
              <a:gd name="connsiteY20" fmla="*/ 2087880 h 3550920"/>
              <a:gd name="connsiteX21" fmla="*/ 248920 w 450850"/>
              <a:gd name="connsiteY21" fmla="*/ 2042160 h 3550920"/>
              <a:gd name="connsiteX22" fmla="*/ 218440 w 450850"/>
              <a:gd name="connsiteY22" fmla="*/ 1988820 h 3550920"/>
              <a:gd name="connsiteX23" fmla="*/ 210820 w 450850"/>
              <a:gd name="connsiteY23" fmla="*/ 1920240 h 3550920"/>
              <a:gd name="connsiteX24" fmla="*/ 203200 w 450850"/>
              <a:gd name="connsiteY24" fmla="*/ 1844040 h 3550920"/>
              <a:gd name="connsiteX25" fmla="*/ 210820 w 450850"/>
              <a:gd name="connsiteY25" fmla="*/ 1783080 h 3550920"/>
              <a:gd name="connsiteX26" fmla="*/ 180340 w 450850"/>
              <a:gd name="connsiteY26" fmla="*/ 1729740 h 3550920"/>
              <a:gd name="connsiteX27" fmla="*/ 180340 w 450850"/>
              <a:gd name="connsiteY27" fmla="*/ 1668780 h 3550920"/>
              <a:gd name="connsiteX28" fmla="*/ 226060 w 450850"/>
              <a:gd name="connsiteY28" fmla="*/ 1577340 h 3550920"/>
              <a:gd name="connsiteX29" fmla="*/ 187960 w 450850"/>
              <a:gd name="connsiteY29" fmla="*/ 1531620 h 3550920"/>
              <a:gd name="connsiteX30" fmla="*/ 157480 w 450850"/>
              <a:gd name="connsiteY30" fmla="*/ 1470660 h 3550920"/>
              <a:gd name="connsiteX31" fmla="*/ 157480 w 450850"/>
              <a:gd name="connsiteY31" fmla="*/ 1394460 h 3550920"/>
              <a:gd name="connsiteX32" fmla="*/ 195580 w 450850"/>
              <a:gd name="connsiteY32" fmla="*/ 1325880 h 3550920"/>
              <a:gd name="connsiteX33" fmla="*/ 210820 w 450850"/>
              <a:gd name="connsiteY33" fmla="*/ 1203960 h 3550920"/>
              <a:gd name="connsiteX34" fmla="*/ 233680 w 450850"/>
              <a:gd name="connsiteY34" fmla="*/ 1143000 h 3550920"/>
              <a:gd name="connsiteX35" fmla="*/ 287020 w 450850"/>
              <a:gd name="connsiteY35" fmla="*/ 1143000 h 3550920"/>
              <a:gd name="connsiteX36" fmla="*/ 370840 w 450850"/>
              <a:gd name="connsiteY36" fmla="*/ 1089660 h 3550920"/>
              <a:gd name="connsiteX37" fmla="*/ 439420 w 450850"/>
              <a:gd name="connsiteY37" fmla="*/ 960120 h 3550920"/>
              <a:gd name="connsiteX38" fmla="*/ 439420 w 450850"/>
              <a:gd name="connsiteY38" fmla="*/ 876300 h 3550920"/>
              <a:gd name="connsiteX39" fmla="*/ 439420 w 450850"/>
              <a:gd name="connsiteY39" fmla="*/ 777240 h 3550920"/>
              <a:gd name="connsiteX40" fmla="*/ 386080 w 450850"/>
              <a:gd name="connsiteY40" fmla="*/ 716280 h 3550920"/>
              <a:gd name="connsiteX41" fmla="*/ 325120 w 450850"/>
              <a:gd name="connsiteY41" fmla="*/ 624840 h 3550920"/>
              <a:gd name="connsiteX42" fmla="*/ 264160 w 450850"/>
              <a:gd name="connsiteY42" fmla="*/ 495300 h 3550920"/>
              <a:gd name="connsiteX43" fmla="*/ 203200 w 450850"/>
              <a:gd name="connsiteY43" fmla="*/ 411480 h 3550920"/>
              <a:gd name="connsiteX44" fmla="*/ 195580 w 450850"/>
              <a:gd name="connsiteY44" fmla="*/ 342900 h 3550920"/>
              <a:gd name="connsiteX45" fmla="*/ 165100 w 450850"/>
              <a:gd name="connsiteY45" fmla="*/ 289560 h 3550920"/>
              <a:gd name="connsiteX46" fmla="*/ 81280 w 450850"/>
              <a:gd name="connsiteY46" fmla="*/ 190500 h 3550920"/>
              <a:gd name="connsiteX47" fmla="*/ 35560 w 450850"/>
              <a:gd name="connsiteY47" fmla="*/ 137160 h 3550920"/>
              <a:gd name="connsiteX48" fmla="*/ 5080 w 450850"/>
              <a:gd name="connsiteY48" fmla="*/ 76200 h 3550920"/>
              <a:gd name="connsiteX49" fmla="*/ 5080 w 450850"/>
              <a:gd name="connsiteY49" fmla="*/ 45720 h 3550920"/>
              <a:gd name="connsiteX50" fmla="*/ 27940 w 450850"/>
              <a:gd name="connsiteY50" fmla="*/ 0 h 35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0850" h="3550920">
                <a:moveTo>
                  <a:pt x="287020" y="3550920"/>
                </a:moveTo>
                <a:cubicBezTo>
                  <a:pt x="265430" y="3526155"/>
                  <a:pt x="243840" y="3501390"/>
                  <a:pt x="226060" y="3482340"/>
                </a:cubicBezTo>
                <a:cubicBezTo>
                  <a:pt x="208280" y="3463290"/>
                  <a:pt x="193040" y="3454400"/>
                  <a:pt x="180340" y="3436620"/>
                </a:cubicBezTo>
                <a:cubicBezTo>
                  <a:pt x="167640" y="3418840"/>
                  <a:pt x="153670" y="3397250"/>
                  <a:pt x="149860" y="3375660"/>
                </a:cubicBezTo>
                <a:cubicBezTo>
                  <a:pt x="146050" y="3354070"/>
                  <a:pt x="152400" y="3335020"/>
                  <a:pt x="157480" y="3307080"/>
                </a:cubicBezTo>
                <a:cubicBezTo>
                  <a:pt x="162560" y="3279140"/>
                  <a:pt x="175260" y="3235960"/>
                  <a:pt x="180340" y="3208020"/>
                </a:cubicBezTo>
                <a:cubicBezTo>
                  <a:pt x="185420" y="3180080"/>
                  <a:pt x="187960" y="3139440"/>
                  <a:pt x="187960" y="3139440"/>
                </a:cubicBezTo>
                <a:cubicBezTo>
                  <a:pt x="190500" y="3116580"/>
                  <a:pt x="191770" y="3097530"/>
                  <a:pt x="195580" y="3070860"/>
                </a:cubicBezTo>
                <a:cubicBezTo>
                  <a:pt x="199390" y="3044190"/>
                  <a:pt x="204470" y="3013710"/>
                  <a:pt x="210820" y="2979420"/>
                </a:cubicBezTo>
                <a:cubicBezTo>
                  <a:pt x="217170" y="2945130"/>
                  <a:pt x="220980" y="2913380"/>
                  <a:pt x="233680" y="2865120"/>
                </a:cubicBezTo>
                <a:cubicBezTo>
                  <a:pt x="246380" y="2816860"/>
                  <a:pt x="271780" y="2734310"/>
                  <a:pt x="287020" y="2689860"/>
                </a:cubicBezTo>
                <a:cubicBezTo>
                  <a:pt x="302260" y="2645410"/>
                  <a:pt x="316230" y="2625090"/>
                  <a:pt x="325120" y="2598420"/>
                </a:cubicBezTo>
                <a:cubicBezTo>
                  <a:pt x="334010" y="2571750"/>
                  <a:pt x="336550" y="2550160"/>
                  <a:pt x="340360" y="2529840"/>
                </a:cubicBezTo>
                <a:cubicBezTo>
                  <a:pt x="344170" y="2509520"/>
                  <a:pt x="345440" y="2490470"/>
                  <a:pt x="347980" y="2476500"/>
                </a:cubicBezTo>
                <a:cubicBezTo>
                  <a:pt x="350520" y="2462530"/>
                  <a:pt x="364490" y="2462530"/>
                  <a:pt x="355600" y="2446020"/>
                </a:cubicBezTo>
                <a:cubicBezTo>
                  <a:pt x="346710" y="2429510"/>
                  <a:pt x="308610" y="2397760"/>
                  <a:pt x="294640" y="2377440"/>
                </a:cubicBezTo>
                <a:cubicBezTo>
                  <a:pt x="280670" y="2357120"/>
                  <a:pt x="279400" y="2343150"/>
                  <a:pt x="271780" y="2324100"/>
                </a:cubicBezTo>
                <a:cubicBezTo>
                  <a:pt x="264160" y="2305050"/>
                  <a:pt x="252730" y="2284730"/>
                  <a:pt x="248920" y="2263140"/>
                </a:cubicBezTo>
                <a:cubicBezTo>
                  <a:pt x="245110" y="2241550"/>
                  <a:pt x="248920" y="2194560"/>
                  <a:pt x="248920" y="2194560"/>
                </a:cubicBezTo>
                <a:cubicBezTo>
                  <a:pt x="248920" y="2174240"/>
                  <a:pt x="247650" y="2159000"/>
                  <a:pt x="248920" y="2141220"/>
                </a:cubicBezTo>
                <a:cubicBezTo>
                  <a:pt x="250190" y="2123440"/>
                  <a:pt x="256540" y="2104390"/>
                  <a:pt x="256540" y="2087880"/>
                </a:cubicBezTo>
                <a:cubicBezTo>
                  <a:pt x="256540" y="2071370"/>
                  <a:pt x="255270" y="2058670"/>
                  <a:pt x="248920" y="2042160"/>
                </a:cubicBezTo>
                <a:cubicBezTo>
                  <a:pt x="242570" y="2025650"/>
                  <a:pt x="224790" y="2009140"/>
                  <a:pt x="218440" y="1988820"/>
                </a:cubicBezTo>
                <a:cubicBezTo>
                  <a:pt x="212090" y="1968500"/>
                  <a:pt x="213360" y="1944370"/>
                  <a:pt x="210820" y="1920240"/>
                </a:cubicBezTo>
                <a:cubicBezTo>
                  <a:pt x="208280" y="1896110"/>
                  <a:pt x="203200" y="1866900"/>
                  <a:pt x="203200" y="1844040"/>
                </a:cubicBezTo>
                <a:cubicBezTo>
                  <a:pt x="203200" y="1821180"/>
                  <a:pt x="214630" y="1802130"/>
                  <a:pt x="210820" y="1783080"/>
                </a:cubicBezTo>
                <a:cubicBezTo>
                  <a:pt x="207010" y="1764030"/>
                  <a:pt x="185420" y="1748790"/>
                  <a:pt x="180340" y="1729740"/>
                </a:cubicBezTo>
                <a:cubicBezTo>
                  <a:pt x="175260" y="1710690"/>
                  <a:pt x="172720" y="1694180"/>
                  <a:pt x="180340" y="1668780"/>
                </a:cubicBezTo>
                <a:cubicBezTo>
                  <a:pt x="187960" y="1643380"/>
                  <a:pt x="224790" y="1600200"/>
                  <a:pt x="226060" y="1577340"/>
                </a:cubicBezTo>
                <a:cubicBezTo>
                  <a:pt x="227330" y="1554480"/>
                  <a:pt x="199390" y="1549400"/>
                  <a:pt x="187960" y="1531620"/>
                </a:cubicBezTo>
                <a:cubicBezTo>
                  <a:pt x="176530" y="1513840"/>
                  <a:pt x="162560" y="1493520"/>
                  <a:pt x="157480" y="1470660"/>
                </a:cubicBezTo>
                <a:cubicBezTo>
                  <a:pt x="152400" y="1447800"/>
                  <a:pt x="151130" y="1418590"/>
                  <a:pt x="157480" y="1394460"/>
                </a:cubicBezTo>
                <a:cubicBezTo>
                  <a:pt x="163830" y="1370330"/>
                  <a:pt x="186690" y="1357630"/>
                  <a:pt x="195580" y="1325880"/>
                </a:cubicBezTo>
                <a:cubicBezTo>
                  <a:pt x="204470" y="1294130"/>
                  <a:pt x="204470" y="1234440"/>
                  <a:pt x="210820" y="1203960"/>
                </a:cubicBezTo>
                <a:cubicBezTo>
                  <a:pt x="217170" y="1173480"/>
                  <a:pt x="220980" y="1153160"/>
                  <a:pt x="233680" y="1143000"/>
                </a:cubicBezTo>
                <a:cubicBezTo>
                  <a:pt x="246380" y="1132840"/>
                  <a:pt x="264160" y="1151890"/>
                  <a:pt x="287020" y="1143000"/>
                </a:cubicBezTo>
                <a:cubicBezTo>
                  <a:pt x="309880" y="1134110"/>
                  <a:pt x="345440" y="1120140"/>
                  <a:pt x="370840" y="1089660"/>
                </a:cubicBezTo>
                <a:cubicBezTo>
                  <a:pt x="396240" y="1059180"/>
                  <a:pt x="427990" y="995680"/>
                  <a:pt x="439420" y="960120"/>
                </a:cubicBezTo>
                <a:cubicBezTo>
                  <a:pt x="450850" y="924560"/>
                  <a:pt x="439420" y="876300"/>
                  <a:pt x="439420" y="876300"/>
                </a:cubicBezTo>
                <a:cubicBezTo>
                  <a:pt x="439420" y="845820"/>
                  <a:pt x="448310" y="803910"/>
                  <a:pt x="439420" y="777240"/>
                </a:cubicBezTo>
                <a:cubicBezTo>
                  <a:pt x="430530" y="750570"/>
                  <a:pt x="405130" y="741680"/>
                  <a:pt x="386080" y="716280"/>
                </a:cubicBezTo>
                <a:cubicBezTo>
                  <a:pt x="367030" y="690880"/>
                  <a:pt x="345440" y="661670"/>
                  <a:pt x="325120" y="624840"/>
                </a:cubicBezTo>
                <a:cubicBezTo>
                  <a:pt x="304800" y="588010"/>
                  <a:pt x="284480" y="530860"/>
                  <a:pt x="264160" y="495300"/>
                </a:cubicBezTo>
                <a:cubicBezTo>
                  <a:pt x="243840" y="459740"/>
                  <a:pt x="214630" y="436880"/>
                  <a:pt x="203200" y="411480"/>
                </a:cubicBezTo>
                <a:cubicBezTo>
                  <a:pt x="191770" y="386080"/>
                  <a:pt x="201930" y="363220"/>
                  <a:pt x="195580" y="342900"/>
                </a:cubicBezTo>
                <a:cubicBezTo>
                  <a:pt x="189230" y="322580"/>
                  <a:pt x="184150" y="314960"/>
                  <a:pt x="165100" y="289560"/>
                </a:cubicBezTo>
                <a:cubicBezTo>
                  <a:pt x="146050" y="264160"/>
                  <a:pt x="81280" y="190500"/>
                  <a:pt x="81280" y="190500"/>
                </a:cubicBezTo>
                <a:cubicBezTo>
                  <a:pt x="59690" y="165100"/>
                  <a:pt x="48260" y="156210"/>
                  <a:pt x="35560" y="137160"/>
                </a:cubicBezTo>
                <a:cubicBezTo>
                  <a:pt x="22860" y="118110"/>
                  <a:pt x="10160" y="91440"/>
                  <a:pt x="5080" y="76200"/>
                </a:cubicBezTo>
                <a:cubicBezTo>
                  <a:pt x="0" y="60960"/>
                  <a:pt x="1270" y="58420"/>
                  <a:pt x="5080" y="45720"/>
                </a:cubicBezTo>
                <a:cubicBezTo>
                  <a:pt x="8890" y="33020"/>
                  <a:pt x="18415" y="16510"/>
                  <a:pt x="27940" y="0"/>
                </a:cubicBezTo>
              </a:path>
            </a:pathLst>
          </a:cu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4500592" y="511179"/>
            <a:ext cx="3268662" cy="989012"/>
          </a:xfrm>
          <a:custGeom>
            <a:avLst/>
            <a:gdLst>
              <a:gd name="connsiteX0" fmla="*/ 0 w 3147060"/>
              <a:gd name="connsiteY0" fmla="*/ 1097280 h 1097280"/>
              <a:gd name="connsiteX1" fmla="*/ 68580 w 3147060"/>
              <a:gd name="connsiteY1" fmla="*/ 1036320 h 1097280"/>
              <a:gd name="connsiteX2" fmla="*/ 129540 w 3147060"/>
              <a:gd name="connsiteY2" fmla="*/ 1043940 h 1097280"/>
              <a:gd name="connsiteX3" fmla="*/ 160020 w 3147060"/>
              <a:gd name="connsiteY3" fmla="*/ 1043940 h 1097280"/>
              <a:gd name="connsiteX4" fmla="*/ 213360 w 3147060"/>
              <a:gd name="connsiteY4" fmla="*/ 998220 h 1097280"/>
              <a:gd name="connsiteX5" fmla="*/ 259080 w 3147060"/>
              <a:gd name="connsiteY5" fmla="*/ 967740 h 1097280"/>
              <a:gd name="connsiteX6" fmla="*/ 304800 w 3147060"/>
              <a:gd name="connsiteY6" fmla="*/ 914400 h 1097280"/>
              <a:gd name="connsiteX7" fmla="*/ 381000 w 3147060"/>
              <a:gd name="connsiteY7" fmla="*/ 914400 h 1097280"/>
              <a:gd name="connsiteX8" fmla="*/ 426720 w 3147060"/>
              <a:gd name="connsiteY8" fmla="*/ 922020 h 1097280"/>
              <a:gd name="connsiteX9" fmla="*/ 457200 w 3147060"/>
              <a:gd name="connsiteY9" fmla="*/ 937260 h 1097280"/>
              <a:gd name="connsiteX10" fmla="*/ 495300 w 3147060"/>
              <a:gd name="connsiteY10" fmla="*/ 937260 h 1097280"/>
              <a:gd name="connsiteX11" fmla="*/ 563880 w 3147060"/>
              <a:gd name="connsiteY11" fmla="*/ 937260 h 1097280"/>
              <a:gd name="connsiteX12" fmla="*/ 617220 w 3147060"/>
              <a:gd name="connsiteY12" fmla="*/ 922020 h 1097280"/>
              <a:gd name="connsiteX13" fmla="*/ 662940 w 3147060"/>
              <a:gd name="connsiteY13" fmla="*/ 922020 h 1097280"/>
              <a:gd name="connsiteX14" fmla="*/ 701040 w 3147060"/>
              <a:gd name="connsiteY14" fmla="*/ 899160 h 1097280"/>
              <a:gd name="connsiteX15" fmla="*/ 739140 w 3147060"/>
              <a:gd name="connsiteY15" fmla="*/ 861060 h 1097280"/>
              <a:gd name="connsiteX16" fmla="*/ 769620 w 3147060"/>
              <a:gd name="connsiteY16" fmla="*/ 845820 h 1097280"/>
              <a:gd name="connsiteX17" fmla="*/ 815340 w 3147060"/>
              <a:gd name="connsiteY17" fmla="*/ 830580 h 1097280"/>
              <a:gd name="connsiteX18" fmla="*/ 861060 w 3147060"/>
              <a:gd name="connsiteY18" fmla="*/ 830580 h 1097280"/>
              <a:gd name="connsiteX19" fmla="*/ 883920 w 3147060"/>
              <a:gd name="connsiteY19" fmla="*/ 777240 h 1097280"/>
              <a:gd name="connsiteX20" fmla="*/ 914400 w 3147060"/>
              <a:gd name="connsiteY20" fmla="*/ 746760 h 1097280"/>
              <a:gd name="connsiteX21" fmla="*/ 960120 w 3147060"/>
              <a:gd name="connsiteY21" fmla="*/ 708660 h 1097280"/>
              <a:gd name="connsiteX22" fmla="*/ 1013460 w 3147060"/>
              <a:gd name="connsiteY22" fmla="*/ 678180 h 1097280"/>
              <a:gd name="connsiteX23" fmla="*/ 1089660 w 3147060"/>
              <a:gd name="connsiteY23" fmla="*/ 685800 h 1097280"/>
              <a:gd name="connsiteX24" fmla="*/ 1150620 w 3147060"/>
              <a:gd name="connsiteY24" fmla="*/ 647700 h 1097280"/>
              <a:gd name="connsiteX25" fmla="*/ 1219200 w 3147060"/>
              <a:gd name="connsiteY25" fmla="*/ 609600 h 1097280"/>
              <a:gd name="connsiteX26" fmla="*/ 1226820 w 3147060"/>
              <a:gd name="connsiteY26" fmla="*/ 556260 h 1097280"/>
              <a:gd name="connsiteX27" fmla="*/ 1234440 w 3147060"/>
              <a:gd name="connsiteY27" fmla="*/ 495300 h 1097280"/>
              <a:gd name="connsiteX28" fmla="*/ 1280160 w 3147060"/>
              <a:gd name="connsiteY28" fmla="*/ 457200 h 1097280"/>
              <a:gd name="connsiteX29" fmla="*/ 1303020 w 3147060"/>
              <a:gd name="connsiteY29" fmla="*/ 396240 h 1097280"/>
              <a:gd name="connsiteX30" fmla="*/ 1348740 w 3147060"/>
              <a:gd name="connsiteY30" fmla="*/ 388620 h 1097280"/>
              <a:gd name="connsiteX31" fmla="*/ 1424940 w 3147060"/>
              <a:gd name="connsiteY31" fmla="*/ 396240 h 1097280"/>
              <a:gd name="connsiteX32" fmla="*/ 1485900 w 3147060"/>
              <a:gd name="connsiteY32" fmla="*/ 396240 h 1097280"/>
              <a:gd name="connsiteX33" fmla="*/ 1638300 w 3147060"/>
              <a:gd name="connsiteY33" fmla="*/ 335280 h 1097280"/>
              <a:gd name="connsiteX34" fmla="*/ 1744980 w 3147060"/>
              <a:gd name="connsiteY34" fmla="*/ 297180 h 1097280"/>
              <a:gd name="connsiteX35" fmla="*/ 1828800 w 3147060"/>
              <a:gd name="connsiteY35" fmla="*/ 266700 h 1097280"/>
              <a:gd name="connsiteX36" fmla="*/ 1866900 w 3147060"/>
              <a:gd name="connsiteY36" fmla="*/ 213360 h 1097280"/>
              <a:gd name="connsiteX37" fmla="*/ 1943100 w 3147060"/>
              <a:gd name="connsiteY37" fmla="*/ 198120 h 1097280"/>
              <a:gd name="connsiteX38" fmla="*/ 2156460 w 3147060"/>
              <a:gd name="connsiteY38" fmla="*/ 251460 h 1097280"/>
              <a:gd name="connsiteX39" fmla="*/ 2255520 w 3147060"/>
              <a:gd name="connsiteY39" fmla="*/ 228600 h 1097280"/>
              <a:gd name="connsiteX40" fmla="*/ 2308860 w 3147060"/>
              <a:gd name="connsiteY40" fmla="*/ 228600 h 1097280"/>
              <a:gd name="connsiteX41" fmla="*/ 2491740 w 3147060"/>
              <a:gd name="connsiteY41" fmla="*/ 182880 h 1097280"/>
              <a:gd name="connsiteX42" fmla="*/ 2743200 w 3147060"/>
              <a:gd name="connsiteY42" fmla="*/ 198120 h 1097280"/>
              <a:gd name="connsiteX43" fmla="*/ 2827020 w 3147060"/>
              <a:gd name="connsiteY43" fmla="*/ 182880 h 1097280"/>
              <a:gd name="connsiteX44" fmla="*/ 2887980 w 3147060"/>
              <a:gd name="connsiteY44" fmla="*/ 121920 h 1097280"/>
              <a:gd name="connsiteX45" fmla="*/ 3002280 w 3147060"/>
              <a:gd name="connsiteY45" fmla="*/ 106680 h 1097280"/>
              <a:gd name="connsiteX46" fmla="*/ 3093720 w 3147060"/>
              <a:gd name="connsiteY46" fmla="*/ 22860 h 1097280"/>
              <a:gd name="connsiteX47" fmla="*/ 3147060 w 3147060"/>
              <a:gd name="connsiteY47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7060" h="1097280">
                <a:moveTo>
                  <a:pt x="0" y="1097280"/>
                </a:moveTo>
                <a:cubicBezTo>
                  <a:pt x="23495" y="1071245"/>
                  <a:pt x="46990" y="1045210"/>
                  <a:pt x="68580" y="1036320"/>
                </a:cubicBezTo>
                <a:cubicBezTo>
                  <a:pt x="90170" y="1027430"/>
                  <a:pt x="114300" y="1042670"/>
                  <a:pt x="129540" y="1043940"/>
                </a:cubicBezTo>
                <a:cubicBezTo>
                  <a:pt x="144780" y="1045210"/>
                  <a:pt x="146050" y="1051560"/>
                  <a:pt x="160020" y="1043940"/>
                </a:cubicBezTo>
                <a:cubicBezTo>
                  <a:pt x="173990" y="1036320"/>
                  <a:pt x="196850" y="1010920"/>
                  <a:pt x="213360" y="998220"/>
                </a:cubicBezTo>
                <a:cubicBezTo>
                  <a:pt x="229870" y="985520"/>
                  <a:pt x="243840" y="981710"/>
                  <a:pt x="259080" y="967740"/>
                </a:cubicBezTo>
                <a:cubicBezTo>
                  <a:pt x="274320" y="953770"/>
                  <a:pt x="284480" y="923290"/>
                  <a:pt x="304800" y="914400"/>
                </a:cubicBezTo>
                <a:cubicBezTo>
                  <a:pt x="325120" y="905510"/>
                  <a:pt x="360680" y="913130"/>
                  <a:pt x="381000" y="914400"/>
                </a:cubicBezTo>
                <a:cubicBezTo>
                  <a:pt x="401320" y="915670"/>
                  <a:pt x="414020" y="918210"/>
                  <a:pt x="426720" y="922020"/>
                </a:cubicBezTo>
                <a:cubicBezTo>
                  <a:pt x="439420" y="925830"/>
                  <a:pt x="445770" y="934720"/>
                  <a:pt x="457200" y="937260"/>
                </a:cubicBezTo>
                <a:cubicBezTo>
                  <a:pt x="468630" y="939800"/>
                  <a:pt x="495300" y="937260"/>
                  <a:pt x="495300" y="937260"/>
                </a:cubicBezTo>
                <a:cubicBezTo>
                  <a:pt x="513080" y="937260"/>
                  <a:pt x="543560" y="939800"/>
                  <a:pt x="563880" y="937260"/>
                </a:cubicBezTo>
                <a:cubicBezTo>
                  <a:pt x="584200" y="934720"/>
                  <a:pt x="600710" y="924560"/>
                  <a:pt x="617220" y="922020"/>
                </a:cubicBezTo>
                <a:cubicBezTo>
                  <a:pt x="633730" y="919480"/>
                  <a:pt x="648970" y="925830"/>
                  <a:pt x="662940" y="922020"/>
                </a:cubicBezTo>
                <a:cubicBezTo>
                  <a:pt x="676910" y="918210"/>
                  <a:pt x="688340" y="909320"/>
                  <a:pt x="701040" y="899160"/>
                </a:cubicBezTo>
                <a:cubicBezTo>
                  <a:pt x="713740" y="889000"/>
                  <a:pt x="727710" y="869950"/>
                  <a:pt x="739140" y="861060"/>
                </a:cubicBezTo>
                <a:cubicBezTo>
                  <a:pt x="750570" y="852170"/>
                  <a:pt x="756920" y="850900"/>
                  <a:pt x="769620" y="845820"/>
                </a:cubicBezTo>
                <a:cubicBezTo>
                  <a:pt x="782320" y="840740"/>
                  <a:pt x="800100" y="833120"/>
                  <a:pt x="815340" y="830580"/>
                </a:cubicBezTo>
                <a:cubicBezTo>
                  <a:pt x="830580" y="828040"/>
                  <a:pt x="849630" y="839470"/>
                  <a:pt x="861060" y="830580"/>
                </a:cubicBezTo>
                <a:cubicBezTo>
                  <a:pt x="872490" y="821690"/>
                  <a:pt x="875030" y="791210"/>
                  <a:pt x="883920" y="777240"/>
                </a:cubicBezTo>
                <a:cubicBezTo>
                  <a:pt x="892810" y="763270"/>
                  <a:pt x="901700" y="758190"/>
                  <a:pt x="914400" y="746760"/>
                </a:cubicBezTo>
                <a:cubicBezTo>
                  <a:pt x="927100" y="735330"/>
                  <a:pt x="943610" y="720090"/>
                  <a:pt x="960120" y="708660"/>
                </a:cubicBezTo>
                <a:cubicBezTo>
                  <a:pt x="976630" y="697230"/>
                  <a:pt x="991870" y="681990"/>
                  <a:pt x="1013460" y="678180"/>
                </a:cubicBezTo>
                <a:cubicBezTo>
                  <a:pt x="1035050" y="674370"/>
                  <a:pt x="1066800" y="690880"/>
                  <a:pt x="1089660" y="685800"/>
                </a:cubicBezTo>
                <a:cubicBezTo>
                  <a:pt x="1112520" y="680720"/>
                  <a:pt x="1129030" y="660400"/>
                  <a:pt x="1150620" y="647700"/>
                </a:cubicBezTo>
                <a:cubicBezTo>
                  <a:pt x="1172210" y="635000"/>
                  <a:pt x="1206500" y="624840"/>
                  <a:pt x="1219200" y="609600"/>
                </a:cubicBezTo>
                <a:cubicBezTo>
                  <a:pt x="1231900" y="594360"/>
                  <a:pt x="1224280" y="575310"/>
                  <a:pt x="1226820" y="556260"/>
                </a:cubicBezTo>
                <a:cubicBezTo>
                  <a:pt x="1229360" y="537210"/>
                  <a:pt x="1225550" y="511810"/>
                  <a:pt x="1234440" y="495300"/>
                </a:cubicBezTo>
                <a:cubicBezTo>
                  <a:pt x="1243330" y="478790"/>
                  <a:pt x="1268730" y="473710"/>
                  <a:pt x="1280160" y="457200"/>
                </a:cubicBezTo>
                <a:cubicBezTo>
                  <a:pt x="1291590" y="440690"/>
                  <a:pt x="1291590" y="407670"/>
                  <a:pt x="1303020" y="396240"/>
                </a:cubicBezTo>
                <a:cubicBezTo>
                  <a:pt x="1314450" y="384810"/>
                  <a:pt x="1328420" y="388620"/>
                  <a:pt x="1348740" y="388620"/>
                </a:cubicBezTo>
                <a:cubicBezTo>
                  <a:pt x="1369060" y="388620"/>
                  <a:pt x="1402080" y="394970"/>
                  <a:pt x="1424940" y="396240"/>
                </a:cubicBezTo>
                <a:cubicBezTo>
                  <a:pt x="1447800" y="397510"/>
                  <a:pt x="1450340" y="406400"/>
                  <a:pt x="1485900" y="396240"/>
                </a:cubicBezTo>
                <a:cubicBezTo>
                  <a:pt x="1521460" y="386080"/>
                  <a:pt x="1595120" y="351790"/>
                  <a:pt x="1638300" y="335280"/>
                </a:cubicBezTo>
                <a:cubicBezTo>
                  <a:pt x="1681480" y="318770"/>
                  <a:pt x="1744980" y="297180"/>
                  <a:pt x="1744980" y="297180"/>
                </a:cubicBezTo>
                <a:cubicBezTo>
                  <a:pt x="1776730" y="285750"/>
                  <a:pt x="1808480" y="280670"/>
                  <a:pt x="1828800" y="266700"/>
                </a:cubicBezTo>
                <a:cubicBezTo>
                  <a:pt x="1849120" y="252730"/>
                  <a:pt x="1847850" y="224790"/>
                  <a:pt x="1866900" y="213360"/>
                </a:cubicBezTo>
                <a:cubicBezTo>
                  <a:pt x="1885950" y="201930"/>
                  <a:pt x="1894840" y="191770"/>
                  <a:pt x="1943100" y="198120"/>
                </a:cubicBezTo>
                <a:cubicBezTo>
                  <a:pt x="1991360" y="204470"/>
                  <a:pt x="2104390" y="246380"/>
                  <a:pt x="2156460" y="251460"/>
                </a:cubicBezTo>
                <a:cubicBezTo>
                  <a:pt x="2208530" y="256540"/>
                  <a:pt x="2230120" y="232410"/>
                  <a:pt x="2255520" y="228600"/>
                </a:cubicBezTo>
                <a:cubicBezTo>
                  <a:pt x="2280920" y="224790"/>
                  <a:pt x="2269490" y="236220"/>
                  <a:pt x="2308860" y="228600"/>
                </a:cubicBezTo>
                <a:cubicBezTo>
                  <a:pt x="2348230" y="220980"/>
                  <a:pt x="2419350" y="187960"/>
                  <a:pt x="2491740" y="182880"/>
                </a:cubicBezTo>
                <a:cubicBezTo>
                  <a:pt x="2564130" y="177800"/>
                  <a:pt x="2687320" y="198120"/>
                  <a:pt x="2743200" y="198120"/>
                </a:cubicBezTo>
                <a:cubicBezTo>
                  <a:pt x="2799080" y="198120"/>
                  <a:pt x="2802890" y="195580"/>
                  <a:pt x="2827020" y="182880"/>
                </a:cubicBezTo>
                <a:cubicBezTo>
                  <a:pt x="2851150" y="170180"/>
                  <a:pt x="2858770" y="134620"/>
                  <a:pt x="2887980" y="121920"/>
                </a:cubicBezTo>
                <a:cubicBezTo>
                  <a:pt x="2917190" y="109220"/>
                  <a:pt x="2967990" y="123190"/>
                  <a:pt x="3002280" y="106680"/>
                </a:cubicBezTo>
                <a:cubicBezTo>
                  <a:pt x="3036570" y="90170"/>
                  <a:pt x="3069590" y="40640"/>
                  <a:pt x="3093720" y="22860"/>
                </a:cubicBezTo>
                <a:cubicBezTo>
                  <a:pt x="3117850" y="5080"/>
                  <a:pt x="3135630" y="3810"/>
                  <a:pt x="3147060" y="0"/>
                </a:cubicBezTo>
              </a:path>
            </a:pathLst>
          </a:cu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6000779" y="714379"/>
            <a:ext cx="428625" cy="3432175"/>
          </a:xfrm>
          <a:custGeom>
            <a:avLst/>
            <a:gdLst>
              <a:gd name="connsiteX0" fmla="*/ 251460 w 381000"/>
              <a:gd name="connsiteY0" fmla="*/ 3360420 h 3360420"/>
              <a:gd name="connsiteX1" fmla="*/ 281940 w 381000"/>
              <a:gd name="connsiteY1" fmla="*/ 3299460 h 3360420"/>
              <a:gd name="connsiteX2" fmla="*/ 281940 w 381000"/>
              <a:gd name="connsiteY2" fmla="*/ 3169920 h 3360420"/>
              <a:gd name="connsiteX3" fmla="*/ 281940 w 381000"/>
              <a:gd name="connsiteY3" fmla="*/ 3086100 h 3360420"/>
              <a:gd name="connsiteX4" fmla="*/ 304800 w 381000"/>
              <a:gd name="connsiteY4" fmla="*/ 2872740 h 3360420"/>
              <a:gd name="connsiteX5" fmla="*/ 175260 w 381000"/>
              <a:gd name="connsiteY5" fmla="*/ 2331720 h 3360420"/>
              <a:gd name="connsiteX6" fmla="*/ 152400 w 381000"/>
              <a:gd name="connsiteY6" fmla="*/ 2148840 h 3360420"/>
              <a:gd name="connsiteX7" fmla="*/ 99060 w 381000"/>
              <a:gd name="connsiteY7" fmla="*/ 1882140 h 3360420"/>
              <a:gd name="connsiteX8" fmla="*/ 99060 w 381000"/>
              <a:gd name="connsiteY8" fmla="*/ 1744980 h 3360420"/>
              <a:gd name="connsiteX9" fmla="*/ 99060 w 381000"/>
              <a:gd name="connsiteY9" fmla="*/ 1615440 h 3360420"/>
              <a:gd name="connsiteX10" fmla="*/ 99060 w 381000"/>
              <a:gd name="connsiteY10" fmla="*/ 1516380 h 3360420"/>
              <a:gd name="connsiteX11" fmla="*/ 60960 w 381000"/>
              <a:gd name="connsiteY11" fmla="*/ 1341120 h 3360420"/>
              <a:gd name="connsiteX12" fmla="*/ 0 w 381000"/>
              <a:gd name="connsiteY12" fmla="*/ 1005840 h 3360420"/>
              <a:gd name="connsiteX13" fmla="*/ 60960 w 381000"/>
              <a:gd name="connsiteY13" fmla="*/ 571500 h 3360420"/>
              <a:gd name="connsiteX14" fmla="*/ 190500 w 381000"/>
              <a:gd name="connsiteY14" fmla="*/ 251460 h 3360420"/>
              <a:gd name="connsiteX15" fmla="*/ 259080 w 381000"/>
              <a:gd name="connsiteY15" fmla="*/ 144780 h 3360420"/>
              <a:gd name="connsiteX16" fmla="*/ 327660 w 381000"/>
              <a:gd name="connsiteY16" fmla="*/ 68580 h 3360420"/>
              <a:gd name="connsiteX17" fmla="*/ 381000 w 381000"/>
              <a:gd name="connsiteY17" fmla="*/ 0 h 33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000" h="3360420">
                <a:moveTo>
                  <a:pt x="251460" y="3360420"/>
                </a:moveTo>
                <a:cubicBezTo>
                  <a:pt x="264160" y="3345815"/>
                  <a:pt x="276860" y="3331210"/>
                  <a:pt x="281940" y="3299460"/>
                </a:cubicBezTo>
                <a:cubicBezTo>
                  <a:pt x="287020" y="3267710"/>
                  <a:pt x="281940" y="3169920"/>
                  <a:pt x="281940" y="3169920"/>
                </a:cubicBezTo>
                <a:cubicBezTo>
                  <a:pt x="281940" y="3134360"/>
                  <a:pt x="278130" y="3135630"/>
                  <a:pt x="281940" y="3086100"/>
                </a:cubicBezTo>
                <a:cubicBezTo>
                  <a:pt x="285750" y="3036570"/>
                  <a:pt x="322580" y="2998470"/>
                  <a:pt x="304800" y="2872740"/>
                </a:cubicBezTo>
                <a:cubicBezTo>
                  <a:pt x="287020" y="2747010"/>
                  <a:pt x="200660" y="2452370"/>
                  <a:pt x="175260" y="2331720"/>
                </a:cubicBezTo>
                <a:cubicBezTo>
                  <a:pt x="149860" y="2211070"/>
                  <a:pt x="165100" y="2223770"/>
                  <a:pt x="152400" y="2148840"/>
                </a:cubicBezTo>
                <a:cubicBezTo>
                  <a:pt x="139700" y="2073910"/>
                  <a:pt x="107950" y="1949450"/>
                  <a:pt x="99060" y="1882140"/>
                </a:cubicBezTo>
                <a:cubicBezTo>
                  <a:pt x="90170" y="1814830"/>
                  <a:pt x="99060" y="1744980"/>
                  <a:pt x="99060" y="1744980"/>
                </a:cubicBezTo>
                <a:lnTo>
                  <a:pt x="99060" y="1615440"/>
                </a:lnTo>
                <a:cubicBezTo>
                  <a:pt x="99060" y="1577340"/>
                  <a:pt x="105410" y="1562100"/>
                  <a:pt x="99060" y="1516380"/>
                </a:cubicBezTo>
                <a:cubicBezTo>
                  <a:pt x="92710" y="1470660"/>
                  <a:pt x="77470" y="1426210"/>
                  <a:pt x="60960" y="1341120"/>
                </a:cubicBezTo>
                <a:cubicBezTo>
                  <a:pt x="44450" y="1256030"/>
                  <a:pt x="0" y="1134110"/>
                  <a:pt x="0" y="1005840"/>
                </a:cubicBezTo>
                <a:cubicBezTo>
                  <a:pt x="0" y="877570"/>
                  <a:pt x="29210" y="697230"/>
                  <a:pt x="60960" y="571500"/>
                </a:cubicBezTo>
                <a:cubicBezTo>
                  <a:pt x="92710" y="445770"/>
                  <a:pt x="157480" y="322580"/>
                  <a:pt x="190500" y="251460"/>
                </a:cubicBezTo>
                <a:cubicBezTo>
                  <a:pt x="223520" y="180340"/>
                  <a:pt x="236220" y="175260"/>
                  <a:pt x="259080" y="144780"/>
                </a:cubicBezTo>
                <a:cubicBezTo>
                  <a:pt x="281940" y="114300"/>
                  <a:pt x="307340" y="92710"/>
                  <a:pt x="327660" y="68580"/>
                </a:cubicBezTo>
                <a:cubicBezTo>
                  <a:pt x="347980" y="44450"/>
                  <a:pt x="364490" y="22225"/>
                  <a:pt x="381000" y="0"/>
                </a:cubicBezTo>
              </a:path>
            </a:pathLst>
          </a:custGeom>
          <a:ln w="76200" cmpd="dbl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5429279" y="1071566"/>
            <a:ext cx="177800" cy="184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286404" y="785816"/>
            <a:ext cx="539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</a:rPr>
              <a:t>Игра</a:t>
            </a:r>
          </a:p>
        </p:txBody>
      </p:sp>
      <p:grpSp>
        <p:nvGrpSpPr>
          <p:cNvPr id="26" name="Группа 172"/>
          <p:cNvGrpSpPr>
            <a:grpSpLocks/>
          </p:cNvGrpSpPr>
          <p:nvPr/>
        </p:nvGrpSpPr>
        <p:grpSpPr bwMode="auto">
          <a:xfrm>
            <a:off x="357158" y="5072074"/>
            <a:ext cx="4683125" cy="754053"/>
            <a:chOff x="5434249" y="4193872"/>
            <a:chExt cx="3602255" cy="637500"/>
          </a:xfrm>
        </p:grpSpPr>
        <p:grpSp>
          <p:nvGrpSpPr>
            <p:cNvPr id="27" name="Группа 14"/>
            <p:cNvGrpSpPr>
              <a:grpSpLocks/>
            </p:cNvGrpSpPr>
            <p:nvPr/>
          </p:nvGrpSpPr>
          <p:grpSpPr bwMode="auto">
            <a:xfrm>
              <a:off x="5434249" y="4193872"/>
              <a:ext cx="3602255" cy="637500"/>
              <a:chOff x="5612056" y="4120230"/>
              <a:chExt cx="3602255" cy="63750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612056" y="4120230"/>
                <a:ext cx="3602255" cy="6375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ru-RU" sz="11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</a:t>
                </a:r>
                <a:r>
                  <a:rPr lang="en-US" sz="11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1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существующая дорога,      транспортные развязки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</a:t>
                </a:r>
                <a:r>
                  <a:rPr lang="ru-RU" sz="11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планируемая дорога,       транспортные развязки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</a:t>
                </a:r>
                <a:r>
                  <a:rPr lang="ru-RU" sz="11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построенный </a:t>
                </a:r>
                <a:r>
                  <a:rPr lang="ru-RU" sz="11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участок автодороги </a:t>
                </a:r>
                <a:r>
                  <a:rPr lang="en-US" sz="11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II </a:t>
                </a:r>
                <a:r>
                  <a:rPr lang="ru-RU" sz="11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категории</a:t>
                </a:r>
                <a:endParaRPr lang="ru-RU" sz="11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612057" y="4241023"/>
                <a:ext cx="359004" cy="0"/>
              </a:xfrm>
              <a:prstGeom prst="line">
                <a:avLst/>
              </a:prstGeom>
              <a:ln w="44450" cmpd="dbl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612057" y="4422210"/>
                <a:ext cx="359004" cy="0"/>
              </a:xfrm>
              <a:prstGeom prst="line">
                <a:avLst/>
              </a:prstGeom>
              <a:ln w="41275" cmpd="dbl">
                <a:solidFill>
                  <a:srgbClr val="E456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434250" y="4737436"/>
              <a:ext cx="359004" cy="0"/>
            </a:xfrm>
            <a:prstGeom prst="line">
              <a:avLst/>
            </a:prstGeom>
            <a:ln w="41275" cmpd="dbl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Овал 31"/>
          <p:cNvSpPr/>
          <p:nvPr/>
        </p:nvSpPr>
        <p:spPr bwMode="auto">
          <a:xfrm>
            <a:off x="2428860" y="5357826"/>
            <a:ext cx="142875" cy="1428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714612" y="5143512"/>
            <a:ext cx="142875" cy="142875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6143654" y="4786316"/>
            <a:ext cx="285750" cy="285750"/>
          </a:xfrm>
          <a:prstGeom prst="flowChartConnector">
            <a:avLst/>
          </a:prstGeom>
          <a:solidFill>
            <a:schemeClr val="bg1"/>
          </a:solidFill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83"/>
          <p:cNvSpPr txBox="1">
            <a:spLocks noChangeArrowheads="1"/>
          </p:cNvSpPr>
          <p:nvPr/>
        </p:nvSpPr>
        <p:spPr bwMode="auto">
          <a:xfrm>
            <a:off x="6215092" y="2786066"/>
            <a:ext cx="12271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</a:rPr>
              <a:t>Якшур - Бодья</a:t>
            </a:r>
          </a:p>
        </p:txBody>
      </p:sp>
      <p:sp>
        <p:nvSpPr>
          <p:cNvPr id="36" name="TextBox 84"/>
          <p:cNvSpPr txBox="1">
            <a:spLocks noChangeArrowheads="1"/>
          </p:cNvSpPr>
          <p:nvPr/>
        </p:nvSpPr>
        <p:spPr bwMode="auto">
          <a:xfrm>
            <a:off x="6072219" y="4500570"/>
            <a:ext cx="85725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</a:rPr>
              <a:t>Ижевск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5929342" y="4143379"/>
            <a:ext cx="109537" cy="10160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6143654" y="3000379"/>
            <a:ext cx="142875" cy="1428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358114" y="4357694"/>
            <a:ext cx="157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Восточный обход г.Ижевска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7072330" y="785794"/>
            <a:ext cx="571500" cy="142875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Box 98"/>
          <p:cNvSpPr txBox="1">
            <a:spLocks noChangeArrowheads="1"/>
          </p:cNvSpPr>
          <p:nvPr/>
        </p:nvSpPr>
        <p:spPr bwMode="auto">
          <a:xfrm>
            <a:off x="7286644" y="857232"/>
            <a:ext cx="9096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Пермь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 flipV="1">
            <a:off x="4214831" y="1571612"/>
            <a:ext cx="500062" cy="214312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TextBox 102"/>
          <p:cNvSpPr txBox="1">
            <a:spLocks noChangeArrowheads="1"/>
          </p:cNvSpPr>
          <p:nvPr/>
        </p:nvSpPr>
        <p:spPr bwMode="auto">
          <a:xfrm>
            <a:off x="4429145" y="1785926"/>
            <a:ext cx="785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Казань</a:t>
            </a:r>
          </a:p>
        </p:txBody>
      </p:sp>
      <p:sp>
        <p:nvSpPr>
          <p:cNvPr id="44" name="TextBox 103"/>
          <p:cNvSpPr txBox="1">
            <a:spLocks noChangeArrowheads="1"/>
          </p:cNvSpPr>
          <p:nvPr/>
        </p:nvSpPr>
        <p:spPr bwMode="auto">
          <a:xfrm>
            <a:off x="4572000" y="3929066"/>
            <a:ext cx="1000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Объездная г.Ижевска</a:t>
            </a:r>
          </a:p>
        </p:txBody>
      </p:sp>
      <p:sp>
        <p:nvSpPr>
          <p:cNvPr id="45" name="TextBox 104"/>
          <p:cNvSpPr txBox="1">
            <a:spLocks noChangeArrowheads="1"/>
          </p:cNvSpPr>
          <p:nvPr/>
        </p:nvSpPr>
        <p:spPr bwMode="auto">
          <a:xfrm>
            <a:off x="6572279" y="1357316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Автодорога</a:t>
            </a:r>
          </a:p>
          <a:p>
            <a:pPr algn="ctr"/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Ижевск - Игра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10800000" flipV="1">
            <a:off x="6215092" y="1857379"/>
            <a:ext cx="1143000" cy="500062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4714909" y="928668"/>
            <a:ext cx="500063" cy="71438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71"/>
          <p:cNvSpPr txBox="1">
            <a:spLocks noChangeArrowheads="1"/>
          </p:cNvSpPr>
          <p:nvPr/>
        </p:nvSpPr>
        <p:spPr bwMode="auto">
          <a:xfrm>
            <a:off x="4286280" y="928670"/>
            <a:ext cx="785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u="sng" dirty="0">
                <a:solidFill>
                  <a:schemeClr val="tx1"/>
                </a:solidFill>
                <a:latin typeface="Calibri" pitchFamily="34" charset="0"/>
                <a:cs typeface="Tahoma" pitchFamily="34" charset="0"/>
              </a:rPr>
              <a:t>Киров</a:t>
            </a:r>
          </a:p>
        </p:txBody>
      </p:sp>
      <p:sp>
        <p:nvSpPr>
          <p:cNvPr id="49" name="Полилиния 48"/>
          <p:cNvSpPr/>
          <p:nvPr/>
        </p:nvSpPr>
        <p:spPr bwMode="auto">
          <a:xfrm>
            <a:off x="5786467" y="4929198"/>
            <a:ext cx="1428760" cy="785818"/>
          </a:xfrm>
          <a:custGeom>
            <a:avLst/>
            <a:gdLst>
              <a:gd name="connsiteX0" fmla="*/ 0 w 2645580"/>
              <a:gd name="connsiteY0" fmla="*/ 1660124 h 1681648"/>
              <a:gd name="connsiteX1" fmla="*/ 1429305 w 2645580"/>
              <a:gd name="connsiteY1" fmla="*/ 1651246 h 1681648"/>
              <a:gd name="connsiteX2" fmla="*/ 2237173 w 2645580"/>
              <a:gd name="connsiteY2" fmla="*/ 1367161 h 1681648"/>
              <a:gd name="connsiteX3" fmla="*/ 2547891 w 2645580"/>
              <a:gd name="connsiteY3" fmla="*/ 976544 h 1681648"/>
              <a:gd name="connsiteX4" fmla="*/ 2645545 w 2645580"/>
              <a:gd name="connsiteY4" fmla="*/ 523782 h 1681648"/>
              <a:gd name="connsiteX5" fmla="*/ 2556769 w 2645580"/>
              <a:gd name="connsiteY5" fmla="*/ 0 h 16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5580" h="1681648">
                <a:moveTo>
                  <a:pt x="0" y="1660124"/>
                </a:moveTo>
                <a:cubicBezTo>
                  <a:pt x="528221" y="1680098"/>
                  <a:pt x="1056443" y="1700073"/>
                  <a:pt x="1429305" y="1651246"/>
                </a:cubicBezTo>
                <a:cubicBezTo>
                  <a:pt x="1802167" y="1602419"/>
                  <a:pt x="2050742" y="1479611"/>
                  <a:pt x="2237173" y="1367161"/>
                </a:cubicBezTo>
                <a:cubicBezTo>
                  <a:pt x="2423604" y="1254711"/>
                  <a:pt x="2479829" y="1117107"/>
                  <a:pt x="2547891" y="976544"/>
                </a:cubicBezTo>
                <a:cubicBezTo>
                  <a:pt x="2615953" y="835981"/>
                  <a:pt x="2644065" y="686539"/>
                  <a:pt x="2645545" y="523782"/>
                </a:cubicBezTo>
                <a:cubicBezTo>
                  <a:pt x="2647025" y="361025"/>
                  <a:pt x="2601897" y="180512"/>
                  <a:pt x="2556769" y="0"/>
                </a:cubicBezTo>
              </a:path>
            </a:pathLst>
          </a:custGeom>
          <a:noFill/>
          <a:ln w="38100" cmpd="dbl">
            <a:solidFill>
              <a:srgbClr val="E4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 bwMode="auto">
          <a:xfrm>
            <a:off x="7172354" y="4422787"/>
            <a:ext cx="150813" cy="644525"/>
          </a:xfrm>
          <a:custGeom>
            <a:avLst/>
            <a:gdLst>
              <a:gd name="connsiteX0" fmla="*/ 63561 w 423592"/>
              <a:gd name="connsiteY0" fmla="*/ 1571348 h 1571348"/>
              <a:gd name="connsiteX1" fmla="*/ 19172 w 423592"/>
              <a:gd name="connsiteY1" fmla="*/ 1207363 h 1571348"/>
              <a:gd name="connsiteX2" fmla="*/ 338768 w 423592"/>
              <a:gd name="connsiteY2" fmla="*/ 878889 h 1571348"/>
              <a:gd name="connsiteX3" fmla="*/ 418667 w 423592"/>
              <a:gd name="connsiteY3" fmla="*/ 612559 h 1571348"/>
              <a:gd name="connsiteX4" fmla="*/ 232236 w 423592"/>
              <a:gd name="connsiteY4" fmla="*/ 0 h 1571348"/>
              <a:gd name="connsiteX0" fmla="*/ 90257 w 412940"/>
              <a:gd name="connsiteY0" fmla="*/ 1571348 h 1571348"/>
              <a:gd name="connsiteX1" fmla="*/ 45868 w 412940"/>
              <a:gd name="connsiteY1" fmla="*/ 1207363 h 1571348"/>
              <a:gd name="connsiteX2" fmla="*/ 365464 w 412940"/>
              <a:gd name="connsiteY2" fmla="*/ 878889 h 1571348"/>
              <a:gd name="connsiteX3" fmla="*/ 330722 w 412940"/>
              <a:gd name="connsiteY3" fmla="*/ 612560 h 1571348"/>
              <a:gd name="connsiteX4" fmla="*/ 258932 w 412940"/>
              <a:gd name="connsiteY4" fmla="*/ 0 h 1571348"/>
              <a:gd name="connsiteX0" fmla="*/ 71150 w 324162"/>
              <a:gd name="connsiteY0" fmla="*/ 1571348 h 1571348"/>
              <a:gd name="connsiteX1" fmla="*/ 26761 w 324162"/>
              <a:gd name="connsiteY1" fmla="*/ 1207363 h 1571348"/>
              <a:gd name="connsiteX2" fmla="*/ 231715 w 324162"/>
              <a:gd name="connsiteY2" fmla="*/ 878890 h 1571348"/>
              <a:gd name="connsiteX3" fmla="*/ 311615 w 324162"/>
              <a:gd name="connsiteY3" fmla="*/ 612560 h 1571348"/>
              <a:gd name="connsiteX4" fmla="*/ 239825 w 324162"/>
              <a:gd name="connsiteY4" fmla="*/ 0 h 1571348"/>
              <a:gd name="connsiteX0" fmla="*/ 71150 w 324164"/>
              <a:gd name="connsiteY0" fmla="*/ 1571348 h 1571348"/>
              <a:gd name="connsiteX1" fmla="*/ 26761 w 324164"/>
              <a:gd name="connsiteY1" fmla="*/ 1207363 h 1571348"/>
              <a:gd name="connsiteX2" fmla="*/ 231716 w 324164"/>
              <a:gd name="connsiteY2" fmla="*/ 738246 h 1571348"/>
              <a:gd name="connsiteX3" fmla="*/ 311615 w 324164"/>
              <a:gd name="connsiteY3" fmla="*/ 612560 h 1571348"/>
              <a:gd name="connsiteX4" fmla="*/ 239825 w 324164"/>
              <a:gd name="connsiteY4" fmla="*/ 0 h 1571348"/>
              <a:gd name="connsiteX0" fmla="*/ 71150 w 324162"/>
              <a:gd name="connsiteY0" fmla="*/ 1571348 h 1571348"/>
              <a:gd name="connsiteX1" fmla="*/ 26761 w 324162"/>
              <a:gd name="connsiteY1" fmla="*/ 1207363 h 1571348"/>
              <a:gd name="connsiteX2" fmla="*/ 231716 w 324162"/>
              <a:gd name="connsiteY2" fmla="*/ 738246 h 1571348"/>
              <a:gd name="connsiteX3" fmla="*/ 311616 w 324162"/>
              <a:gd name="connsiteY3" fmla="*/ 331320 h 1571348"/>
              <a:gd name="connsiteX4" fmla="*/ 239825 w 324162"/>
              <a:gd name="connsiteY4" fmla="*/ 0 h 15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62" h="1571348">
                <a:moveTo>
                  <a:pt x="71150" y="1571348"/>
                </a:moveTo>
                <a:cubicBezTo>
                  <a:pt x="26021" y="1447060"/>
                  <a:pt x="0" y="1346213"/>
                  <a:pt x="26761" y="1207363"/>
                </a:cubicBezTo>
                <a:cubicBezTo>
                  <a:pt x="53522" y="1068513"/>
                  <a:pt x="184240" y="884253"/>
                  <a:pt x="231716" y="738246"/>
                </a:cubicBezTo>
                <a:cubicBezTo>
                  <a:pt x="279192" y="592239"/>
                  <a:pt x="310265" y="454361"/>
                  <a:pt x="311616" y="331320"/>
                </a:cubicBezTo>
                <a:cubicBezTo>
                  <a:pt x="312968" y="208279"/>
                  <a:pt x="324163" y="233039"/>
                  <a:pt x="239825" y="0"/>
                </a:cubicBezTo>
              </a:path>
            </a:pathLst>
          </a:custGeom>
          <a:noFill/>
          <a:ln w="381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7143789" y="4857760"/>
            <a:ext cx="109538" cy="101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6643723" y="5643578"/>
            <a:ext cx="109538" cy="101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5786467" y="5643578"/>
            <a:ext cx="109538" cy="101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 bwMode="auto">
          <a:xfrm>
            <a:off x="5643591" y="5572140"/>
            <a:ext cx="109537" cy="10160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5286401" y="5072074"/>
            <a:ext cx="109537" cy="10160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357158" y="2857496"/>
          <a:ext cx="4071965" cy="2022980"/>
        </p:xfrm>
        <a:graphic>
          <a:graphicData uri="http://schemas.openxmlformats.org/drawingml/2006/table">
            <a:tbl>
              <a:tblPr/>
              <a:tblGrid>
                <a:gridCol w="2461688"/>
                <a:gridCol w="1610277"/>
              </a:tblGrid>
              <a:tr h="28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Параметр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5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5194"/>
                    </a:solidFill>
                  </a:tcPr>
                </a:tc>
              </a:tr>
              <a:tr h="28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Протяженность,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89,25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Техническая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II</a:t>
                      </a:r>
                      <a:endParaRPr kumimoji="0" 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Число полос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Прогнозная интенсивность физ.авт./сутки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7 000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Стоимость проекта (ориентировочная)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41,7 млрд. рублей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785786" y="2500306"/>
            <a:ext cx="26690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C00000"/>
              </a:buClr>
            </a:pPr>
            <a:r>
              <a:rPr lang="ru-RU" sz="1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автодороги: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844" y="714356"/>
            <a:ext cx="3849718" cy="178510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Социально – экономический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эффект проекта:</a:t>
            </a:r>
            <a:endParaRPr lang="ru-RU" sz="1500" i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400" b="0" i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500" b="0" i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Снижение </a:t>
            </a:r>
            <a:r>
              <a:rPr lang="ru-RU" sz="1500" b="0" i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аварийности;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400" b="0" i="1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400" b="0" i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0" i="1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Рост и стабильное развитие экономики Удмуртской Республики; </a:t>
            </a:r>
          </a:p>
          <a:p>
            <a:pPr>
              <a:buClr>
                <a:srgbClr val="C00000"/>
              </a:buClr>
            </a:pPr>
            <a:endParaRPr lang="ru-RU" sz="400" b="0" i="1" dirty="0" smtClean="0">
              <a:solidFill>
                <a:schemeClr val="tx1"/>
              </a:solidFill>
              <a:ea typeface="Tahoma" pitchFamily="34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endParaRPr lang="ru-RU" sz="400" b="0" i="1" dirty="0" smtClean="0">
              <a:solidFill>
                <a:schemeClr val="tx1"/>
              </a:solidFill>
              <a:ea typeface="Tahoma" pitchFamily="34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500" b="0" i="1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Сокращение времени в пути.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0" y="0"/>
            <a:ext cx="640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«СТРОИТЕЛЬСТВО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АВТОМОБИЛЬНОЙ ДОРОГИ «ИЖЕВСК – ИГРА»</a:t>
            </a:r>
          </a:p>
        </p:txBody>
      </p:sp>
      <p:sp>
        <p:nvSpPr>
          <p:cNvPr id="60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91484" y="90484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3571900" cy="507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836" y="1285860"/>
            <a:ext cx="5572164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" indent="276225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Строительство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автомобильной дороги </a:t>
            </a:r>
            <a:r>
              <a:rPr lang="ru-RU" sz="1600" i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         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Ижевск – Игра»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позволит обеспечить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круглогодичную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бесперебойную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транспортную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связь  городов Урала и Сибири с центральными районами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страны; </a:t>
            </a:r>
          </a:p>
          <a:p>
            <a:pPr marL="180975" indent="3619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ru-RU" sz="16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80975" indent="3619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Неудовлетворительные дорожные условия, рост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интенсивности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движения и необходимость вывода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транзитного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транспорта за пределы населённых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   пунктов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дают все основания для скорейшего начала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реализации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проекта строительства новой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             автомобильной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дороги Ижевск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Игра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;</a:t>
            </a:r>
            <a:endParaRPr lang="ru-RU" sz="1600" i="1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80975" indent="3619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Ориентировочная стоимость проекта –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41,7 млрд.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руб.</a:t>
            </a:r>
            <a:endParaRPr lang="ru-RU" sz="1600" b="1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402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«СТРОИТЕЛЬСТВО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АВТОМОБИЛЬНОЙ ДОРОГИ «ИЖЕВСК – ИГРА»</a:t>
            </a:r>
          </a:p>
        </p:txBody>
      </p:sp>
      <p:sp>
        <p:nvSpPr>
          <p:cNvPr id="9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360221"/>
            <a:ext cx="1185752" cy="12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876" y="2517529"/>
            <a:ext cx="83519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КОНЦЕССИОННОГО ПРОЕКТА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«СТРОИТЕЛЬСТВО И ЭКСПЛУАТАЦИЯ НА ПЛАТНОЙ ОСНОВЕ</a:t>
            </a:r>
            <a:endParaRPr lang="en-US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МОСТОВЫХ</a:t>
            </a:r>
            <a:r>
              <a:rPr lang="en-US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ПЕРЕХОДОВ ЧЕРЕЗ РЕКУ КАМА И РЕКУ БУЙ</a:t>
            </a:r>
            <a:endParaRPr lang="en-US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АВТОМОБИЛЬНОЙ ДОРОГЕ ИЖЕВСК – САРАПУЛ –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КАМБАРКА – ГРАНИЦА РЕСПУБЛИКИ БАШКОРТОСТАН»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УДМУРТСКОЙ РЕСПУБЛИКЕ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</a:t>
            </a:r>
            <a:r>
              <a:rPr lang="en-US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.0</a:t>
            </a:r>
            <a:r>
              <a:rPr lang="en-US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.2016 г.</a:t>
            </a:r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500042"/>
            <a:ext cx="11857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876" y="2517529"/>
            <a:ext cx="802117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РЕГИОНАЛЬНЫЙ КОНЦЕССИОННЫЙ ПРОЕКТ 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ЭЛЕМЕНТОВ ОБУСТРОЙСТВА АВТОМОБИЛЬНЫХ ДОРОГ -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СТАЦИОНАРНЫХ 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ЦЕНТРА ОБРАБОТКИ ДАННЫХ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ТЕРРИТОРИИ УДМУРТСКОЙ РЕСПУБЛИКИ»</a:t>
            </a:r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24821" y="57146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071678"/>
            <a:ext cx="8786874" cy="3161040"/>
          </a:xfrm>
          <a:prstGeom prst="rect">
            <a:avLst/>
          </a:prstGeom>
        </p:spPr>
        <p:txBody>
          <a:bodyPr>
            <a:noAutofit/>
          </a:bodyPr>
          <a:lstStyle>
            <a:lvl1pPr marL="169863" indent="-85725" algn="l" rtl="0" eaLnBrk="0" fontAlgn="base" hangingPunct="0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2288" indent="-173038" algn="l" rtl="0" eaLnBrk="0" fontAlgn="base" hangingPunct="0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890588" indent="-188913" algn="l" rtl="0" eaLnBrk="0" fontAlgn="base" hangingPunct="0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257300" indent="-187325" algn="l" rtl="0" eaLnBrk="0" fontAlgn="base" hangingPunct="0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068513" indent="-174625" algn="l" rtl="0" eaLnBrk="1" fontAlgn="base" hangingPunct="1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6pPr>
            <a:lvl7pPr marL="2525713" indent="-174625" algn="l" rtl="0" eaLnBrk="1" fontAlgn="base" hangingPunct="1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7pPr>
            <a:lvl8pPr marL="2982913" indent="-174625" algn="l" rtl="0" eaLnBrk="1" fontAlgn="base" hangingPunct="1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8pPr>
            <a:lvl9pPr marL="3440113" indent="-174625" algn="l" rtl="0" eaLnBrk="1" fontAlgn="base" hangingPunct="1">
              <a:spcBef>
                <a:spcPct val="20000"/>
              </a:spcBef>
              <a:spcAft>
                <a:spcPct val="5000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Социальный эффект проекта: 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сокращение </a:t>
            </a:r>
            <a:r>
              <a:rPr lang="ru-RU" sz="1400" kern="0" dirty="0">
                <a:solidFill>
                  <a:srgbClr val="000000"/>
                </a:solidFill>
                <a:cs typeface="Arial" panose="020B0604020202020204" pitchFamily="34" charset="0"/>
              </a:rPr>
              <a:t>числа нарушений </a:t>
            </a: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ПДД; 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снижение </a:t>
            </a:r>
            <a:r>
              <a:rPr lang="ru-RU" sz="1400" kern="0" dirty="0">
                <a:solidFill>
                  <a:srgbClr val="000000"/>
                </a:solidFill>
                <a:cs typeface="Arial" panose="020B0604020202020204" pitchFamily="34" charset="0"/>
              </a:rPr>
              <a:t>аварийности на </a:t>
            </a: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дорогах; 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повышение безопасности дорожного движения;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общее </a:t>
            </a:r>
            <a:r>
              <a:rPr lang="ru-RU" sz="1400" kern="0" dirty="0">
                <a:solidFill>
                  <a:srgbClr val="000000"/>
                </a:solidFill>
                <a:cs typeface="Arial" panose="020B0604020202020204" pitchFamily="34" charset="0"/>
              </a:rPr>
              <a:t>улучшение транспортной </a:t>
            </a: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ситуации;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Экономический эффект проекта - быстрая окупаемость. 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Данный проект - это серьезный источник  поступления средств в бюджет. </a:t>
            </a: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0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Финансирование проекта. </a:t>
            </a:r>
            <a:endParaRPr lang="ru-RU" sz="1400" dirty="0">
              <a:solidFill>
                <a:srgbClr val="002060"/>
              </a:solidFill>
            </a:endParaRP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cs typeface="Arial"/>
              </a:rPr>
              <a:t>Недостаточное бюджетное финансирование не позволяет в полном объеме решить задачи по </a:t>
            </a:r>
            <a:endParaRPr lang="ru-RU" sz="1400" kern="0" dirty="0" smtClean="0">
              <a:solidFill>
                <a:srgbClr val="000000"/>
              </a:solidFill>
              <a:cs typeface="Arial"/>
            </a:endParaRP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улучшению </a:t>
            </a:r>
            <a:r>
              <a:rPr lang="ru-RU" sz="1400" kern="0" dirty="0">
                <a:solidFill>
                  <a:srgbClr val="000000"/>
                </a:solidFill>
                <a:cs typeface="Arial"/>
              </a:rPr>
              <a:t>безопасности на автомобильных дорогах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Удмуртской Республики. 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Инвестор, за свой счет создает объект концессионного соглашения. За счет эксплуатации 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комплексов инвестор получает возврат понесенных расходов. 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srgbClr val="000000"/>
              </a:solidFill>
              <a:cs typeface="Arial"/>
            </a:endParaRP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Преимущества</a:t>
            </a:r>
            <a:r>
              <a:rPr lang="ru-RU" sz="1400" b="1" kern="0" dirty="0" smtClean="0">
                <a:solidFill>
                  <a:srgbClr val="1A3E6F"/>
                </a:solidFill>
                <a:cs typeface="Arial"/>
              </a:rPr>
              <a:t>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при реализации настоящего проекта: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Право собственности на объект концессионного соглашения будет сразу принадлежать Удмуртской Республике;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Отсутствие </a:t>
            </a:r>
            <a:r>
              <a:rPr lang="ru-RU" sz="1400" kern="0" dirty="0">
                <a:solidFill>
                  <a:srgbClr val="000000"/>
                </a:solidFill>
                <a:cs typeface="Arial"/>
              </a:rPr>
              <a:t>финансовой нагрузки на бюджет республики,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так как средства </a:t>
            </a:r>
            <a:r>
              <a:rPr lang="ru-RU" sz="1400" kern="0" dirty="0">
                <a:solidFill>
                  <a:srgbClr val="000000"/>
                </a:solidFill>
                <a:cs typeface="Arial"/>
              </a:rPr>
              <a:t>вкладывает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инвестор;</a:t>
            </a: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kern="0" dirty="0" smtClean="0">
                <a:solidFill>
                  <a:srgbClr val="000000"/>
                </a:solidFill>
                <a:cs typeface="Arial"/>
              </a:rPr>
              <a:t>Снижение рисков на этапе строительства и эксплуатации объектов.</a:t>
            </a:r>
          </a:p>
          <a:p>
            <a:pPr marL="0" lvl="1" indent="180975" algn="just" defTabSz="812713">
              <a:spcBef>
                <a:spcPts val="0"/>
              </a:spcBef>
              <a:spcAft>
                <a:spcPts val="267"/>
              </a:spcAft>
              <a:buFont typeface="Wingdings" pitchFamily="2" charset="2"/>
              <a:buChar char="§"/>
              <a:defRPr/>
            </a:pPr>
            <a:endParaRPr lang="ru-RU" sz="1600" kern="0" dirty="0" smtClean="0">
              <a:solidFill>
                <a:srgbClr val="000000"/>
              </a:solidFill>
              <a:cs typeface="Arial"/>
            </a:endParaRPr>
          </a:p>
          <a:p>
            <a:pPr marL="0" lvl="1" indent="180975" algn="just" defTabSz="812713">
              <a:spcBef>
                <a:spcPts val="0"/>
              </a:spcBef>
              <a:spcAft>
                <a:spcPts val="267"/>
              </a:spcAft>
              <a:buFont typeface="Wingdings" pitchFamily="2" charset="2"/>
              <a:buChar char="§"/>
              <a:defRPr/>
            </a:pPr>
            <a:endParaRPr lang="ru-RU" sz="1600" kern="0" dirty="0">
              <a:solidFill>
                <a:srgbClr val="000000"/>
              </a:solidFill>
              <a:cs typeface="Arial"/>
            </a:endParaRPr>
          </a:p>
          <a:p>
            <a:pPr marL="0" lvl="2" indent="180975" algn="just" defTabSz="812713" eaLnBrk="1" hangingPunct="1">
              <a:spcBef>
                <a:spcPts val="0"/>
              </a:spcBef>
              <a:spcAft>
                <a:spcPts val="267"/>
              </a:spcAft>
              <a:defRPr/>
            </a:pPr>
            <a:endParaRPr lang="ru-RU" sz="16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285860"/>
            <a:ext cx="8786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В рамках инвестиционного проекта предполагается установка и ввод  в эксплуатацию 62 новых и модернизация 19 уже имеющихся  стационарных  автоматических комплексов фото-видеофиксации нарушений правил дорожного движения на территории Удмуртской Республики.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0"/>
            <a:ext cx="5605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 </a:t>
            </a:r>
          </a:p>
        </p:txBody>
      </p:sp>
      <p:sp>
        <p:nvSpPr>
          <p:cNvPr id="8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20059" y="85721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1714488"/>
            <a:ext cx="88583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5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Указ Главы УР А.В. Соловьева от 26.05.2014 N 166 "Об утверждении Инвестиционной стратегии Удмуртской Республики на период до 2025 года» (пункт 41 раздела 4 Перечня инвестиционных проектов, реализуемых и предполагаемых к реализации на территории Удмуртской Республики, предусматривает реализацию в 2015 – 2019 гг. инвестиционного  проекта «Создание и эксплуатация элементов обустройства автомобильных дорог – стационарных автоматических комплексов фото-, видеофиксации нарушений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дорожного движения и центра обработки данных на территории Удмуртской Республики»);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00438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 Распоряжение Правительства Удмуртской Республики от 22 декабря 2014 года № 964-р «Об участии Удмуртской Республики в государственно-частном партнерстве при реализации инвестиционного </a:t>
            </a:r>
          </a:p>
          <a:p>
            <a:r>
              <a:rPr lang="ru-RU" sz="1400" dirty="0" smtClean="0"/>
              <a:t>проекта «О создании и эксплуатации элементов обустройства автомобильных дорог - стационарных </a:t>
            </a:r>
          </a:p>
          <a:p>
            <a:r>
              <a:rPr lang="ru-RU" sz="1400" dirty="0" smtClean="0"/>
              <a:t>автоматических комплексов фото-видеофиксации нарушений правил дорожного движения и центра </a:t>
            </a:r>
          </a:p>
          <a:p>
            <a:r>
              <a:rPr lang="ru-RU" sz="1400" dirty="0" smtClean="0"/>
              <a:t>обработки данных на территории Удмуртской Республики»;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85776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 Распоряжение Правительства Удмуртской Республики от 19 января 2015 года </a:t>
            </a:r>
          </a:p>
          <a:p>
            <a:r>
              <a:rPr lang="ru-RU" sz="1400" dirty="0" smtClean="0"/>
              <a:t>№6-р «О заключении концессионного соглашения».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0"/>
            <a:ext cx="56056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ДВИЖЕНИЯ.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НОРМАТИВНАЯ БАЗА ПРОЕКТА </a:t>
            </a:r>
          </a:p>
        </p:txBody>
      </p:sp>
      <p:sp>
        <p:nvSpPr>
          <p:cNvPr id="9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3643314"/>
            <a:ext cx="3482603" cy="26217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Пересечение перекрестка на запрещающий </a:t>
            </a:r>
          </a:p>
          <a:p>
            <a:pPr lvl="0"/>
            <a:r>
              <a:rPr lang="ru-RU" sz="1400" dirty="0" smtClean="0"/>
              <a:t>сигнал светофора;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Пересечение «СТОП-линии» на запрещающий сигнал светофора;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Нарушение установленного скоростного </a:t>
            </a:r>
          </a:p>
          <a:p>
            <a:pPr lvl="0"/>
            <a:r>
              <a:rPr lang="ru-RU" sz="1400" dirty="0" smtClean="0"/>
              <a:t>режима;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Непредоставление пешеходам права </a:t>
            </a:r>
          </a:p>
          <a:p>
            <a:pPr lvl="0"/>
            <a:r>
              <a:rPr lang="ru-RU" sz="1400" dirty="0" smtClean="0"/>
              <a:t>преимущественного перехода проезжей части;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Проезд по полосе, предназначенной для </a:t>
            </a:r>
          </a:p>
          <a:p>
            <a:pPr lvl="0"/>
            <a:r>
              <a:rPr lang="ru-RU" sz="1400" dirty="0" smtClean="0"/>
              <a:t>движения общественного транспорта;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/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Проезд железнодорожного переезда на </a:t>
            </a:r>
          </a:p>
          <a:p>
            <a:pPr lvl="0"/>
            <a:r>
              <a:rPr lang="ru-RU" sz="1400" dirty="0" smtClean="0"/>
              <a:t>запрещающий сигнал светофора.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4942" y="1285860"/>
            <a:ext cx="3467007" cy="22817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0"/>
            <a:ext cx="56056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ДВИЖЕНИЯ.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НАРУШЕНИЙ</a:t>
            </a:r>
          </a:p>
        </p:txBody>
      </p:sp>
      <p:pic>
        <p:nvPicPr>
          <p:cNvPr id="10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20059" y="85721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357430"/>
            <a:ext cx="44291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Объем финансирования проекта -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669</a:t>
            </a:r>
            <a:r>
              <a:rPr lang="ru-RU" sz="1400" dirty="0" smtClean="0">
                <a:cs typeface="+mn-cs"/>
              </a:rPr>
              <a:t> </a:t>
            </a:r>
            <a:r>
              <a:rPr lang="ru-RU" sz="1400" dirty="0" smtClean="0"/>
              <a:t>млн. руб., </a:t>
            </a:r>
          </a:p>
          <a:p>
            <a:r>
              <a:rPr lang="ru-RU" sz="1400" dirty="0" smtClean="0"/>
              <a:t>в том числе: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400" dirty="0" smtClean="0"/>
              <a:t>Бюджет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 УР –</a:t>
            </a:r>
            <a:r>
              <a:rPr lang="ru-RU" sz="1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6,</a:t>
            </a:r>
            <a:r>
              <a:rPr lang="en-US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0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млн. руб.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Концессионер –</a:t>
            </a:r>
            <a:r>
              <a:rPr lang="ru-RU" sz="1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6</a:t>
            </a:r>
            <a:r>
              <a:rPr lang="en-US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63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,</a:t>
            </a:r>
            <a:r>
              <a:rPr lang="en-US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0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млн. руб.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Сроки установки всех комплексов –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2,5</a:t>
            </a:r>
            <a:r>
              <a:rPr lang="ru-RU" sz="1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года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Срок окончательного расчета с Концессионером –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через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ru-RU" sz="1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года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 месяца.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Ежегодные поступления в бюджет УР после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завершения проекта – </a:t>
            </a:r>
            <a:r>
              <a:rPr lang="ru-RU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650 - 750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2071678"/>
          <a:ext cx="500460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857760"/>
            <a:ext cx="144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Инвестиции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Концессионера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млн. руб.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357290" y="5214950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282" y="16430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Инвестиции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Республики,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млн. руб.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00166" y="2285992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34" y="0"/>
            <a:ext cx="56056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ДВИЖЕНИЯ.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ФИНАНСОВАЯ СТРУКТУРА</a:t>
            </a:r>
          </a:p>
        </p:txBody>
      </p:sp>
      <p:pic>
        <p:nvPicPr>
          <p:cNvPr id="1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0059" y="85721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3170089"/>
              </p:ext>
            </p:extLst>
          </p:nvPr>
        </p:nvGraphicFramePr>
        <p:xfrm>
          <a:off x="214282" y="1357298"/>
          <a:ext cx="8712301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0"/>
            <a:ext cx="5605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ЭКСПЛУАТАЦИЯ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АВТОМАТИЧЕСКИХ КОМПЛЕКСОВ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ФОТО-, ВИДЕОФИКСАЦИИ НАРУШЕНИЙ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 ДОРОЖНОГО ДВИЖЕНИЯ</a:t>
            </a:r>
          </a:p>
        </p:txBody>
      </p:sp>
      <p:pic>
        <p:nvPicPr>
          <p:cNvPr id="7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0059" y="85721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13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1166" y="571480"/>
            <a:ext cx="4788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Министерство транспорта и дорожного хозяйства Удмуртской Республики</a:t>
            </a:r>
            <a:endParaRPr lang="en-US" sz="2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8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6776" y="360221"/>
            <a:ext cx="1185752" cy="12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14612" y="2500306"/>
            <a:ext cx="3685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2000" b="1" spc="50" dirty="0" smtClean="0">
              <a:ln w="11430"/>
              <a:solidFill>
                <a:srgbClr val="24519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670" y="5101863"/>
            <a:ext cx="2500330" cy="17561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4286256"/>
            <a:ext cx="492919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А.М. Соловьёв – Заместитель министра транспорта </a:t>
            </a:r>
          </a:p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 дорожного хозяйства Удмуртской Республики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РЕАЛИЗАЦИИ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КОНЦЕССИОННОГО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318" y="113508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697596" y="2916253"/>
            <a:ext cx="785818" cy="142874"/>
          </a:xfrm>
          <a:custGeom>
            <a:avLst/>
            <a:gdLst>
              <a:gd name="connsiteX0" fmla="*/ 1771650 w 1771650"/>
              <a:gd name="connsiteY0" fmla="*/ 0 h 285750"/>
              <a:gd name="connsiteX1" fmla="*/ 1409700 w 1771650"/>
              <a:gd name="connsiteY1" fmla="*/ 146050 h 285750"/>
              <a:gd name="connsiteX2" fmla="*/ 1003300 w 1771650"/>
              <a:gd name="connsiteY2" fmla="*/ 177800 h 285750"/>
              <a:gd name="connsiteX3" fmla="*/ 552450 w 1771650"/>
              <a:gd name="connsiteY3" fmla="*/ 196850 h 285750"/>
              <a:gd name="connsiteX4" fmla="*/ 0 w 17716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285750">
                <a:moveTo>
                  <a:pt x="1771650" y="0"/>
                </a:moveTo>
                <a:cubicBezTo>
                  <a:pt x="1654704" y="58208"/>
                  <a:pt x="1537758" y="116417"/>
                  <a:pt x="1409700" y="146050"/>
                </a:cubicBezTo>
                <a:cubicBezTo>
                  <a:pt x="1281642" y="175683"/>
                  <a:pt x="1146175" y="169333"/>
                  <a:pt x="1003300" y="177800"/>
                </a:cubicBezTo>
                <a:cubicBezTo>
                  <a:pt x="860425" y="186267"/>
                  <a:pt x="719667" y="178858"/>
                  <a:pt x="552450" y="196850"/>
                </a:cubicBezTo>
                <a:cubicBezTo>
                  <a:pt x="385233" y="214842"/>
                  <a:pt x="192616" y="250296"/>
                  <a:pt x="0" y="285750"/>
                </a:cubicBezTo>
              </a:path>
            </a:pathLst>
          </a:custGeom>
          <a:noFill/>
          <a:ln w="63500" cap="flat" cmpd="dbl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571636" y="1058865"/>
            <a:ext cx="1609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Санкт - Петербург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403505" y="2871792"/>
            <a:ext cx="736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Москва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054126" y="3630633"/>
            <a:ext cx="508000" cy="0"/>
          </a:xfrm>
          <a:custGeom>
            <a:avLst/>
            <a:gdLst>
              <a:gd name="connsiteX0" fmla="*/ 0 w 508000"/>
              <a:gd name="connsiteY0" fmla="*/ 0 h 0"/>
              <a:gd name="connsiteX1" fmla="*/ 508000 w 508000"/>
              <a:gd name="connsiteY1" fmla="*/ 0 h 0"/>
              <a:gd name="connsiteX2" fmla="*/ 488950 w 5080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  <a:lnTo>
                  <a:pt x="488950" y="0"/>
                </a:lnTo>
              </a:path>
            </a:pathLst>
          </a:custGeom>
          <a:noFill/>
          <a:ln w="5715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7689880" y="2300292"/>
            <a:ext cx="12398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Екатеринбург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718205" y="2681292"/>
            <a:ext cx="2486025" cy="819150"/>
          </a:xfrm>
          <a:custGeom>
            <a:avLst/>
            <a:gdLst>
              <a:gd name="connsiteX0" fmla="*/ 2149475 w 2149475"/>
              <a:gd name="connsiteY0" fmla="*/ 0 h 819150"/>
              <a:gd name="connsiteX1" fmla="*/ 1997075 w 2149475"/>
              <a:gd name="connsiteY1" fmla="*/ 355600 h 819150"/>
              <a:gd name="connsiteX2" fmla="*/ 1666875 w 2149475"/>
              <a:gd name="connsiteY2" fmla="*/ 565150 h 819150"/>
              <a:gd name="connsiteX3" fmla="*/ 1406525 w 2149475"/>
              <a:gd name="connsiteY3" fmla="*/ 692150 h 819150"/>
              <a:gd name="connsiteX4" fmla="*/ 1146175 w 2149475"/>
              <a:gd name="connsiteY4" fmla="*/ 806450 h 819150"/>
              <a:gd name="connsiteX5" fmla="*/ 600075 w 2149475"/>
              <a:gd name="connsiteY5" fmla="*/ 615950 h 819150"/>
              <a:gd name="connsiteX6" fmla="*/ 409575 w 2149475"/>
              <a:gd name="connsiteY6" fmla="*/ 514350 h 819150"/>
              <a:gd name="connsiteX7" fmla="*/ 288925 w 2149475"/>
              <a:gd name="connsiteY7" fmla="*/ 501650 h 819150"/>
              <a:gd name="connsiteX8" fmla="*/ 41275 w 2149475"/>
              <a:gd name="connsiteY8" fmla="*/ 450850 h 819150"/>
              <a:gd name="connsiteX9" fmla="*/ 41275 w 2149475"/>
              <a:gd name="connsiteY9" fmla="*/ 444500 h 819150"/>
              <a:gd name="connsiteX0" fmla="*/ 2486060 w 2486060"/>
              <a:gd name="connsiteY0" fmla="*/ 0 h 819150"/>
              <a:gd name="connsiteX1" fmla="*/ 2333660 w 2486060"/>
              <a:gd name="connsiteY1" fmla="*/ 355600 h 819150"/>
              <a:gd name="connsiteX2" fmla="*/ 2003460 w 2486060"/>
              <a:gd name="connsiteY2" fmla="*/ 565150 h 819150"/>
              <a:gd name="connsiteX3" fmla="*/ 1743110 w 2486060"/>
              <a:gd name="connsiteY3" fmla="*/ 692150 h 819150"/>
              <a:gd name="connsiteX4" fmla="*/ 1482760 w 2486060"/>
              <a:gd name="connsiteY4" fmla="*/ 806450 h 819150"/>
              <a:gd name="connsiteX5" fmla="*/ 936660 w 2486060"/>
              <a:gd name="connsiteY5" fmla="*/ 615950 h 819150"/>
              <a:gd name="connsiteX6" fmla="*/ 746160 w 2486060"/>
              <a:gd name="connsiteY6" fmla="*/ 514350 h 819150"/>
              <a:gd name="connsiteX7" fmla="*/ 625510 w 2486060"/>
              <a:gd name="connsiteY7" fmla="*/ 501650 h 819150"/>
              <a:gd name="connsiteX8" fmla="*/ 377860 w 2486060"/>
              <a:gd name="connsiteY8" fmla="*/ 450850 h 819150"/>
              <a:gd name="connsiteX9" fmla="*/ 20638 w 2486060"/>
              <a:gd name="connsiteY9" fmla="*/ 44450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060" h="819150">
                <a:moveTo>
                  <a:pt x="2486060" y="0"/>
                </a:moveTo>
                <a:cubicBezTo>
                  <a:pt x="2450076" y="130704"/>
                  <a:pt x="2414093" y="261408"/>
                  <a:pt x="2333660" y="355600"/>
                </a:cubicBezTo>
                <a:cubicBezTo>
                  <a:pt x="2253227" y="449792"/>
                  <a:pt x="2101885" y="509058"/>
                  <a:pt x="2003460" y="565150"/>
                </a:cubicBezTo>
                <a:cubicBezTo>
                  <a:pt x="1905035" y="621242"/>
                  <a:pt x="1829893" y="651933"/>
                  <a:pt x="1743110" y="692150"/>
                </a:cubicBezTo>
                <a:cubicBezTo>
                  <a:pt x="1656327" y="732367"/>
                  <a:pt x="1617168" y="819150"/>
                  <a:pt x="1482760" y="806450"/>
                </a:cubicBezTo>
                <a:cubicBezTo>
                  <a:pt x="1348352" y="793750"/>
                  <a:pt x="1059427" y="664633"/>
                  <a:pt x="936660" y="615950"/>
                </a:cubicBezTo>
                <a:cubicBezTo>
                  <a:pt x="813893" y="567267"/>
                  <a:pt x="798018" y="533400"/>
                  <a:pt x="746160" y="514350"/>
                </a:cubicBezTo>
                <a:cubicBezTo>
                  <a:pt x="694302" y="495300"/>
                  <a:pt x="686893" y="512233"/>
                  <a:pt x="625510" y="501650"/>
                </a:cubicBezTo>
                <a:cubicBezTo>
                  <a:pt x="564127" y="491067"/>
                  <a:pt x="478672" y="460375"/>
                  <a:pt x="377860" y="450850"/>
                </a:cubicBezTo>
                <a:cubicBezTo>
                  <a:pt x="277048" y="441325"/>
                  <a:pt x="0" y="442912"/>
                  <a:pt x="20638" y="444500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054126" y="3916385"/>
            <a:ext cx="533400" cy="0"/>
          </a:xfrm>
          <a:custGeom>
            <a:avLst/>
            <a:gdLst>
              <a:gd name="connsiteX0" fmla="*/ 0 w 533400"/>
              <a:gd name="connsiteY0" fmla="*/ 0 h 0"/>
              <a:gd name="connsiteX1" fmla="*/ 533400 w 533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noFill/>
          <a:ln w="57150" cap="flat" cmpd="dbl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619280" y="1373192"/>
            <a:ext cx="1587500" cy="1720850"/>
          </a:xfrm>
          <a:custGeom>
            <a:avLst/>
            <a:gdLst>
              <a:gd name="connsiteX0" fmla="*/ 0 w 1587500"/>
              <a:gd name="connsiteY0" fmla="*/ 0 h 1720850"/>
              <a:gd name="connsiteX1" fmla="*/ 196850 w 1587500"/>
              <a:gd name="connsiteY1" fmla="*/ 273050 h 1720850"/>
              <a:gd name="connsiteX2" fmla="*/ 406400 w 1587500"/>
              <a:gd name="connsiteY2" fmla="*/ 685800 h 1720850"/>
              <a:gd name="connsiteX3" fmla="*/ 1212850 w 1587500"/>
              <a:gd name="connsiteY3" fmla="*/ 1295400 h 1720850"/>
              <a:gd name="connsiteX4" fmla="*/ 1441450 w 1587500"/>
              <a:gd name="connsiteY4" fmla="*/ 1473200 h 1720850"/>
              <a:gd name="connsiteX5" fmla="*/ 1587500 w 1587500"/>
              <a:gd name="connsiteY5" fmla="*/ 172085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1720850">
                <a:moveTo>
                  <a:pt x="0" y="0"/>
                </a:moveTo>
                <a:cubicBezTo>
                  <a:pt x="64558" y="79375"/>
                  <a:pt x="129117" y="158750"/>
                  <a:pt x="196850" y="273050"/>
                </a:cubicBezTo>
                <a:cubicBezTo>
                  <a:pt x="264583" y="387350"/>
                  <a:pt x="237067" y="515408"/>
                  <a:pt x="406400" y="685800"/>
                </a:cubicBezTo>
                <a:cubicBezTo>
                  <a:pt x="575733" y="856192"/>
                  <a:pt x="1040342" y="1164167"/>
                  <a:pt x="1212850" y="1295400"/>
                </a:cubicBezTo>
                <a:cubicBezTo>
                  <a:pt x="1385358" y="1426633"/>
                  <a:pt x="1379008" y="1402292"/>
                  <a:pt x="1441450" y="1473200"/>
                </a:cubicBezTo>
                <a:cubicBezTo>
                  <a:pt x="1503892" y="1544108"/>
                  <a:pt x="1545696" y="1632479"/>
                  <a:pt x="1587500" y="1720850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04"/>
          <p:cNvSpPr txBox="1">
            <a:spLocks noChangeArrowheads="1"/>
          </p:cNvSpPr>
          <p:nvPr/>
        </p:nvSpPr>
        <p:spPr bwMode="auto">
          <a:xfrm>
            <a:off x="1643074" y="3773509"/>
            <a:ext cx="4200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dirty="0" smtClean="0">
                <a:latin typeface="Calibri" pitchFamily="34" charset="0"/>
              </a:rPr>
              <a:t>Перспективное </a:t>
            </a:r>
            <a:r>
              <a:rPr lang="ru-RU" sz="1300" b="1" i="1" dirty="0">
                <a:latin typeface="Calibri" pitchFamily="34" charset="0"/>
              </a:rPr>
              <a:t>развитие транспортных </a:t>
            </a:r>
            <a:r>
              <a:rPr lang="ru-RU" sz="1300" b="1" i="1" dirty="0" smtClean="0">
                <a:latin typeface="Calibri" pitchFamily="34" charset="0"/>
              </a:rPr>
              <a:t>сообщений</a:t>
            </a:r>
            <a:endParaRPr lang="ru-RU" sz="1300" b="1" i="1" dirty="0">
              <a:latin typeface="Calibri" pitchFamily="34" charset="0"/>
            </a:endParaRPr>
          </a:p>
        </p:txBody>
      </p:sp>
      <p:sp>
        <p:nvSpPr>
          <p:cNvPr id="14" name="TextBox 105"/>
          <p:cNvSpPr txBox="1">
            <a:spLocks noChangeArrowheads="1"/>
          </p:cNvSpPr>
          <p:nvPr/>
        </p:nvSpPr>
        <p:spPr bwMode="auto">
          <a:xfrm>
            <a:off x="1625630" y="3487757"/>
            <a:ext cx="2349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dirty="0">
                <a:latin typeface="Calibri" pitchFamily="34" charset="0"/>
              </a:rPr>
              <a:t>Существующие </a:t>
            </a:r>
            <a:r>
              <a:rPr lang="ru-RU" sz="1300" b="1" i="1" dirty="0" smtClean="0">
                <a:latin typeface="Calibri" pitchFamily="34" charset="0"/>
              </a:rPr>
              <a:t>автодороги</a:t>
            </a:r>
            <a:endParaRPr lang="ru-RU" sz="1300" b="1" i="1" dirty="0">
              <a:latin typeface="Calibri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822980" y="1944692"/>
            <a:ext cx="812800" cy="711200"/>
          </a:xfrm>
          <a:custGeom>
            <a:avLst/>
            <a:gdLst>
              <a:gd name="connsiteX0" fmla="*/ 0 w 812800"/>
              <a:gd name="connsiteY0" fmla="*/ 0 h 711200"/>
              <a:gd name="connsiteX1" fmla="*/ 317500 w 812800"/>
              <a:gd name="connsiteY1" fmla="*/ 139700 h 711200"/>
              <a:gd name="connsiteX2" fmla="*/ 647700 w 812800"/>
              <a:gd name="connsiteY2" fmla="*/ 438150 h 711200"/>
              <a:gd name="connsiteX3" fmla="*/ 812800 w 81280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711200">
                <a:moveTo>
                  <a:pt x="0" y="0"/>
                </a:moveTo>
                <a:cubicBezTo>
                  <a:pt x="104775" y="33337"/>
                  <a:pt x="209550" y="66675"/>
                  <a:pt x="317500" y="139700"/>
                </a:cubicBezTo>
                <a:cubicBezTo>
                  <a:pt x="425450" y="212725"/>
                  <a:pt x="565150" y="342900"/>
                  <a:pt x="647700" y="438150"/>
                </a:cubicBezTo>
                <a:cubicBezTo>
                  <a:pt x="730250" y="533400"/>
                  <a:pt x="771525" y="622300"/>
                  <a:pt x="812800" y="711200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419880" y="2655892"/>
            <a:ext cx="1771650" cy="285750"/>
          </a:xfrm>
          <a:custGeom>
            <a:avLst/>
            <a:gdLst>
              <a:gd name="connsiteX0" fmla="*/ 1771650 w 1771650"/>
              <a:gd name="connsiteY0" fmla="*/ 0 h 285750"/>
              <a:gd name="connsiteX1" fmla="*/ 1409700 w 1771650"/>
              <a:gd name="connsiteY1" fmla="*/ 146050 h 285750"/>
              <a:gd name="connsiteX2" fmla="*/ 1003300 w 1771650"/>
              <a:gd name="connsiteY2" fmla="*/ 177800 h 285750"/>
              <a:gd name="connsiteX3" fmla="*/ 552450 w 1771650"/>
              <a:gd name="connsiteY3" fmla="*/ 196850 h 285750"/>
              <a:gd name="connsiteX4" fmla="*/ 0 w 17716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285750">
                <a:moveTo>
                  <a:pt x="1771650" y="0"/>
                </a:moveTo>
                <a:cubicBezTo>
                  <a:pt x="1654704" y="58208"/>
                  <a:pt x="1537758" y="116417"/>
                  <a:pt x="1409700" y="146050"/>
                </a:cubicBezTo>
                <a:cubicBezTo>
                  <a:pt x="1281642" y="175683"/>
                  <a:pt x="1146175" y="169333"/>
                  <a:pt x="1003300" y="177800"/>
                </a:cubicBezTo>
                <a:cubicBezTo>
                  <a:pt x="860425" y="186267"/>
                  <a:pt x="719667" y="178858"/>
                  <a:pt x="552450" y="196850"/>
                </a:cubicBezTo>
                <a:cubicBezTo>
                  <a:pt x="385233" y="214842"/>
                  <a:pt x="192616" y="250296"/>
                  <a:pt x="0" y="285750"/>
                </a:cubicBezTo>
              </a:path>
            </a:pathLst>
          </a:custGeom>
          <a:noFill/>
          <a:ln w="63500" cap="flat" cmpd="dbl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546755" y="2749555"/>
            <a:ext cx="669925" cy="1393825"/>
          </a:xfrm>
          <a:custGeom>
            <a:avLst/>
            <a:gdLst>
              <a:gd name="connsiteX0" fmla="*/ 32941 w 669131"/>
              <a:gd name="connsiteY0" fmla="*/ 1393032 h 1393032"/>
              <a:gd name="connsiteX1" fmla="*/ 30559 w 669131"/>
              <a:gd name="connsiteY1" fmla="*/ 1343025 h 1393032"/>
              <a:gd name="connsiteX2" fmla="*/ 25797 w 669131"/>
              <a:gd name="connsiteY2" fmla="*/ 1331119 h 1393032"/>
              <a:gd name="connsiteX3" fmla="*/ 82947 w 669131"/>
              <a:gd name="connsiteY3" fmla="*/ 1316832 h 1393032"/>
              <a:gd name="connsiteX4" fmla="*/ 135334 w 669131"/>
              <a:gd name="connsiteY4" fmla="*/ 1285875 h 1393032"/>
              <a:gd name="connsiteX5" fmla="*/ 187722 w 669131"/>
              <a:gd name="connsiteY5" fmla="*/ 1252538 h 1393032"/>
              <a:gd name="connsiteX6" fmla="*/ 180578 w 669131"/>
              <a:gd name="connsiteY6" fmla="*/ 1226344 h 1393032"/>
              <a:gd name="connsiteX7" fmla="*/ 142478 w 669131"/>
              <a:gd name="connsiteY7" fmla="*/ 1193007 h 1393032"/>
              <a:gd name="connsiteX8" fmla="*/ 125809 w 669131"/>
              <a:gd name="connsiteY8" fmla="*/ 1147763 h 1393032"/>
              <a:gd name="connsiteX9" fmla="*/ 128191 w 669131"/>
              <a:gd name="connsiteY9" fmla="*/ 1088232 h 1393032"/>
              <a:gd name="connsiteX10" fmla="*/ 130572 w 669131"/>
              <a:gd name="connsiteY10" fmla="*/ 1054894 h 1393032"/>
              <a:gd name="connsiteX11" fmla="*/ 109141 w 669131"/>
              <a:gd name="connsiteY11" fmla="*/ 1016794 h 1393032"/>
              <a:gd name="connsiteX12" fmla="*/ 73422 w 669131"/>
              <a:gd name="connsiteY12" fmla="*/ 981075 h 1393032"/>
              <a:gd name="connsiteX13" fmla="*/ 35322 w 669131"/>
              <a:gd name="connsiteY13" fmla="*/ 950119 h 1393032"/>
              <a:gd name="connsiteX14" fmla="*/ 4366 w 669131"/>
              <a:gd name="connsiteY14" fmla="*/ 904875 h 1393032"/>
              <a:gd name="connsiteX15" fmla="*/ 9128 w 669131"/>
              <a:gd name="connsiteY15" fmla="*/ 869157 h 1393032"/>
              <a:gd name="connsiteX16" fmla="*/ 42466 w 669131"/>
              <a:gd name="connsiteY16" fmla="*/ 826294 h 1393032"/>
              <a:gd name="connsiteX17" fmla="*/ 75803 w 669131"/>
              <a:gd name="connsiteY17" fmla="*/ 778669 h 1393032"/>
              <a:gd name="connsiteX18" fmla="*/ 101997 w 669131"/>
              <a:gd name="connsiteY18" fmla="*/ 735807 h 1393032"/>
              <a:gd name="connsiteX19" fmla="*/ 116284 w 669131"/>
              <a:gd name="connsiteY19" fmla="*/ 692944 h 1393032"/>
              <a:gd name="connsiteX20" fmla="*/ 118666 w 669131"/>
              <a:gd name="connsiteY20" fmla="*/ 647700 h 1393032"/>
              <a:gd name="connsiteX21" fmla="*/ 140097 w 669131"/>
              <a:gd name="connsiteY21" fmla="*/ 621507 h 1393032"/>
              <a:gd name="connsiteX22" fmla="*/ 178197 w 669131"/>
              <a:gd name="connsiteY22" fmla="*/ 590550 h 1393032"/>
              <a:gd name="connsiteX23" fmla="*/ 194866 w 669131"/>
              <a:gd name="connsiteY23" fmla="*/ 573882 h 1393032"/>
              <a:gd name="connsiteX24" fmla="*/ 290116 w 669131"/>
              <a:gd name="connsiteY24" fmla="*/ 533400 h 1393032"/>
              <a:gd name="connsiteX25" fmla="*/ 413941 w 669131"/>
              <a:gd name="connsiteY25" fmla="*/ 490538 h 1393032"/>
              <a:gd name="connsiteX26" fmla="*/ 499666 w 669131"/>
              <a:gd name="connsiteY26" fmla="*/ 473869 h 1393032"/>
              <a:gd name="connsiteX27" fmla="*/ 533003 w 669131"/>
              <a:gd name="connsiteY27" fmla="*/ 464344 h 1393032"/>
              <a:gd name="connsiteX28" fmla="*/ 592534 w 669131"/>
              <a:gd name="connsiteY28" fmla="*/ 454819 h 1393032"/>
              <a:gd name="connsiteX29" fmla="*/ 640159 w 669131"/>
              <a:gd name="connsiteY29" fmla="*/ 438150 h 1393032"/>
              <a:gd name="connsiteX30" fmla="*/ 647303 w 669131"/>
              <a:gd name="connsiteY30" fmla="*/ 409575 h 1393032"/>
              <a:gd name="connsiteX31" fmla="*/ 663972 w 669131"/>
              <a:gd name="connsiteY31" fmla="*/ 342900 h 1393032"/>
              <a:gd name="connsiteX32" fmla="*/ 666353 w 669131"/>
              <a:gd name="connsiteY32" fmla="*/ 295275 h 1393032"/>
              <a:gd name="connsiteX33" fmla="*/ 647303 w 669131"/>
              <a:gd name="connsiteY33" fmla="*/ 233363 h 1393032"/>
              <a:gd name="connsiteX34" fmla="*/ 633016 w 669131"/>
              <a:gd name="connsiteY34" fmla="*/ 211932 h 1393032"/>
              <a:gd name="connsiteX35" fmla="*/ 623491 w 669131"/>
              <a:gd name="connsiteY35" fmla="*/ 166688 h 1393032"/>
              <a:gd name="connsiteX36" fmla="*/ 580628 w 669131"/>
              <a:gd name="connsiteY36" fmla="*/ 145257 h 1393032"/>
              <a:gd name="connsiteX37" fmla="*/ 575866 w 669131"/>
              <a:gd name="connsiteY37" fmla="*/ 123825 h 1393032"/>
              <a:gd name="connsiteX38" fmla="*/ 556816 w 669131"/>
              <a:gd name="connsiteY38" fmla="*/ 100013 h 1393032"/>
              <a:gd name="connsiteX39" fmla="*/ 535384 w 669131"/>
              <a:gd name="connsiteY39" fmla="*/ 78582 h 1393032"/>
              <a:gd name="connsiteX40" fmla="*/ 525859 w 669131"/>
              <a:gd name="connsiteY40" fmla="*/ 50007 h 1393032"/>
              <a:gd name="connsiteX41" fmla="*/ 511572 w 669131"/>
              <a:gd name="connsiteY41" fmla="*/ 28575 h 1393032"/>
              <a:gd name="connsiteX42" fmla="*/ 506809 w 669131"/>
              <a:gd name="connsiteY42" fmla="*/ 0 h 139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9131" h="1393032">
                <a:moveTo>
                  <a:pt x="32941" y="1393032"/>
                </a:moveTo>
                <a:cubicBezTo>
                  <a:pt x="32345" y="1373188"/>
                  <a:pt x="31750" y="1353344"/>
                  <a:pt x="30559" y="1343025"/>
                </a:cubicBezTo>
                <a:cubicBezTo>
                  <a:pt x="29368" y="1332706"/>
                  <a:pt x="17066" y="1335485"/>
                  <a:pt x="25797" y="1331119"/>
                </a:cubicBezTo>
                <a:cubicBezTo>
                  <a:pt x="34528" y="1326754"/>
                  <a:pt x="64691" y="1324373"/>
                  <a:pt x="82947" y="1316832"/>
                </a:cubicBezTo>
                <a:cubicBezTo>
                  <a:pt x="101203" y="1309291"/>
                  <a:pt x="117872" y="1296591"/>
                  <a:pt x="135334" y="1285875"/>
                </a:cubicBezTo>
                <a:cubicBezTo>
                  <a:pt x="152796" y="1275159"/>
                  <a:pt x="180181" y="1262460"/>
                  <a:pt x="187722" y="1252538"/>
                </a:cubicBezTo>
                <a:cubicBezTo>
                  <a:pt x="195263" y="1242616"/>
                  <a:pt x="188119" y="1236266"/>
                  <a:pt x="180578" y="1226344"/>
                </a:cubicBezTo>
                <a:cubicBezTo>
                  <a:pt x="173037" y="1216422"/>
                  <a:pt x="151606" y="1206104"/>
                  <a:pt x="142478" y="1193007"/>
                </a:cubicBezTo>
                <a:cubicBezTo>
                  <a:pt x="133350" y="1179910"/>
                  <a:pt x="128190" y="1165225"/>
                  <a:pt x="125809" y="1147763"/>
                </a:cubicBezTo>
                <a:cubicBezTo>
                  <a:pt x="123428" y="1130301"/>
                  <a:pt x="127397" y="1103710"/>
                  <a:pt x="128191" y="1088232"/>
                </a:cubicBezTo>
                <a:cubicBezTo>
                  <a:pt x="128985" y="1072754"/>
                  <a:pt x="133747" y="1066800"/>
                  <a:pt x="130572" y="1054894"/>
                </a:cubicBezTo>
                <a:cubicBezTo>
                  <a:pt x="127397" y="1042988"/>
                  <a:pt x="118666" y="1029097"/>
                  <a:pt x="109141" y="1016794"/>
                </a:cubicBezTo>
                <a:cubicBezTo>
                  <a:pt x="99616" y="1004491"/>
                  <a:pt x="85725" y="992187"/>
                  <a:pt x="73422" y="981075"/>
                </a:cubicBezTo>
                <a:cubicBezTo>
                  <a:pt x="61119" y="969963"/>
                  <a:pt x="46831" y="962819"/>
                  <a:pt x="35322" y="950119"/>
                </a:cubicBezTo>
                <a:cubicBezTo>
                  <a:pt x="23813" y="937419"/>
                  <a:pt x="8732" y="918369"/>
                  <a:pt x="4366" y="904875"/>
                </a:cubicBezTo>
                <a:cubicBezTo>
                  <a:pt x="0" y="891381"/>
                  <a:pt x="2778" y="882254"/>
                  <a:pt x="9128" y="869157"/>
                </a:cubicBezTo>
                <a:cubicBezTo>
                  <a:pt x="15478" y="856060"/>
                  <a:pt x="31353" y="841375"/>
                  <a:pt x="42466" y="826294"/>
                </a:cubicBezTo>
                <a:cubicBezTo>
                  <a:pt x="53579" y="811213"/>
                  <a:pt x="65881" y="793750"/>
                  <a:pt x="75803" y="778669"/>
                </a:cubicBezTo>
                <a:cubicBezTo>
                  <a:pt x="85725" y="763588"/>
                  <a:pt x="95250" y="750094"/>
                  <a:pt x="101997" y="735807"/>
                </a:cubicBezTo>
                <a:cubicBezTo>
                  <a:pt x="108744" y="721520"/>
                  <a:pt x="113506" y="707628"/>
                  <a:pt x="116284" y="692944"/>
                </a:cubicBezTo>
                <a:cubicBezTo>
                  <a:pt x="119062" y="678260"/>
                  <a:pt x="114697" y="659606"/>
                  <a:pt x="118666" y="647700"/>
                </a:cubicBezTo>
                <a:cubicBezTo>
                  <a:pt x="122635" y="635794"/>
                  <a:pt x="130175" y="631032"/>
                  <a:pt x="140097" y="621507"/>
                </a:cubicBezTo>
                <a:cubicBezTo>
                  <a:pt x="150019" y="611982"/>
                  <a:pt x="169069" y="598488"/>
                  <a:pt x="178197" y="590550"/>
                </a:cubicBezTo>
                <a:cubicBezTo>
                  <a:pt x="187325" y="582612"/>
                  <a:pt x="176213" y="583407"/>
                  <a:pt x="194866" y="573882"/>
                </a:cubicBezTo>
                <a:cubicBezTo>
                  <a:pt x="213519" y="564357"/>
                  <a:pt x="253604" y="547291"/>
                  <a:pt x="290116" y="533400"/>
                </a:cubicBezTo>
                <a:cubicBezTo>
                  <a:pt x="326629" y="519509"/>
                  <a:pt x="379016" y="500460"/>
                  <a:pt x="413941" y="490538"/>
                </a:cubicBezTo>
                <a:cubicBezTo>
                  <a:pt x="448866" y="480616"/>
                  <a:pt x="479822" y="478235"/>
                  <a:pt x="499666" y="473869"/>
                </a:cubicBezTo>
                <a:cubicBezTo>
                  <a:pt x="519510" y="469503"/>
                  <a:pt x="517525" y="467519"/>
                  <a:pt x="533003" y="464344"/>
                </a:cubicBezTo>
                <a:cubicBezTo>
                  <a:pt x="548481" y="461169"/>
                  <a:pt x="574675" y="459185"/>
                  <a:pt x="592534" y="454819"/>
                </a:cubicBezTo>
                <a:cubicBezTo>
                  <a:pt x="610393" y="450453"/>
                  <a:pt x="631031" y="445691"/>
                  <a:pt x="640159" y="438150"/>
                </a:cubicBezTo>
                <a:cubicBezTo>
                  <a:pt x="649287" y="430609"/>
                  <a:pt x="647303" y="409575"/>
                  <a:pt x="647303" y="409575"/>
                </a:cubicBezTo>
                <a:cubicBezTo>
                  <a:pt x="651272" y="393700"/>
                  <a:pt x="660797" y="361950"/>
                  <a:pt x="663972" y="342900"/>
                </a:cubicBezTo>
                <a:cubicBezTo>
                  <a:pt x="667147" y="323850"/>
                  <a:pt x="669131" y="313531"/>
                  <a:pt x="666353" y="295275"/>
                </a:cubicBezTo>
                <a:cubicBezTo>
                  <a:pt x="663575" y="277019"/>
                  <a:pt x="652859" y="247253"/>
                  <a:pt x="647303" y="233363"/>
                </a:cubicBezTo>
                <a:cubicBezTo>
                  <a:pt x="641747" y="219473"/>
                  <a:pt x="636985" y="223044"/>
                  <a:pt x="633016" y="211932"/>
                </a:cubicBezTo>
                <a:cubicBezTo>
                  <a:pt x="629047" y="200820"/>
                  <a:pt x="632222" y="177800"/>
                  <a:pt x="623491" y="166688"/>
                </a:cubicBezTo>
                <a:cubicBezTo>
                  <a:pt x="614760" y="155576"/>
                  <a:pt x="588566" y="152401"/>
                  <a:pt x="580628" y="145257"/>
                </a:cubicBezTo>
                <a:cubicBezTo>
                  <a:pt x="572691" y="138113"/>
                  <a:pt x="579835" y="131366"/>
                  <a:pt x="575866" y="123825"/>
                </a:cubicBezTo>
                <a:cubicBezTo>
                  <a:pt x="571897" y="116284"/>
                  <a:pt x="563563" y="107554"/>
                  <a:pt x="556816" y="100013"/>
                </a:cubicBezTo>
                <a:cubicBezTo>
                  <a:pt x="550069" y="92473"/>
                  <a:pt x="540543" y="86916"/>
                  <a:pt x="535384" y="78582"/>
                </a:cubicBezTo>
                <a:cubicBezTo>
                  <a:pt x="530225" y="70248"/>
                  <a:pt x="529828" y="58341"/>
                  <a:pt x="525859" y="50007"/>
                </a:cubicBezTo>
                <a:cubicBezTo>
                  <a:pt x="521890" y="41673"/>
                  <a:pt x="514747" y="36909"/>
                  <a:pt x="511572" y="28575"/>
                </a:cubicBezTo>
                <a:cubicBezTo>
                  <a:pt x="508397" y="20241"/>
                  <a:pt x="507603" y="10120"/>
                  <a:pt x="506809" y="0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181755" y="1463680"/>
            <a:ext cx="1162050" cy="1735137"/>
          </a:xfrm>
          <a:custGeom>
            <a:avLst/>
            <a:gdLst>
              <a:gd name="connsiteX0" fmla="*/ 0 w 1162579"/>
              <a:gd name="connsiteY0" fmla="*/ 1734608 h 1734608"/>
              <a:gd name="connsiteX1" fmla="*/ 63500 w 1162579"/>
              <a:gd name="connsiteY1" fmla="*/ 1706033 h 1734608"/>
              <a:gd name="connsiteX2" fmla="*/ 88900 w 1162579"/>
              <a:gd name="connsiteY2" fmla="*/ 1661583 h 1734608"/>
              <a:gd name="connsiteX3" fmla="*/ 136525 w 1162579"/>
              <a:gd name="connsiteY3" fmla="*/ 1658408 h 1734608"/>
              <a:gd name="connsiteX4" fmla="*/ 184150 w 1162579"/>
              <a:gd name="connsiteY4" fmla="*/ 1658408 h 1734608"/>
              <a:gd name="connsiteX5" fmla="*/ 215900 w 1162579"/>
              <a:gd name="connsiteY5" fmla="*/ 1645708 h 1734608"/>
              <a:gd name="connsiteX6" fmla="*/ 219075 w 1162579"/>
              <a:gd name="connsiteY6" fmla="*/ 1610783 h 1734608"/>
              <a:gd name="connsiteX7" fmla="*/ 257175 w 1162579"/>
              <a:gd name="connsiteY7" fmla="*/ 1588558 h 1734608"/>
              <a:gd name="connsiteX8" fmla="*/ 339725 w 1162579"/>
              <a:gd name="connsiteY8" fmla="*/ 1588558 h 1734608"/>
              <a:gd name="connsiteX9" fmla="*/ 441325 w 1162579"/>
              <a:gd name="connsiteY9" fmla="*/ 1588558 h 1734608"/>
              <a:gd name="connsiteX10" fmla="*/ 533400 w 1162579"/>
              <a:gd name="connsiteY10" fmla="*/ 1534583 h 1734608"/>
              <a:gd name="connsiteX11" fmla="*/ 584200 w 1162579"/>
              <a:gd name="connsiteY11" fmla="*/ 1525058 h 1734608"/>
              <a:gd name="connsiteX12" fmla="*/ 622300 w 1162579"/>
              <a:gd name="connsiteY12" fmla="*/ 1496483 h 1734608"/>
              <a:gd name="connsiteX13" fmla="*/ 628650 w 1162579"/>
              <a:gd name="connsiteY13" fmla="*/ 1426633 h 1734608"/>
              <a:gd name="connsiteX14" fmla="*/ 654050 w 1162579"/>
              <a:gd name="connsiteY14" fmla="*/ 1369483 h 1734608"/>
              <a:gd name="connsiteX15" fmla="*/ 638175 w 1162579"/>
              <a:gd name="connsiteY15" fmla="*/ 1331383 h 1734608"/>
              <a:gd name="connsiteX16" fmla="*/ 603250 w 1162579"/>
              <a:gd name="connsiteY16" fmla="*/ 1252008 h 1734608"/>
              <a:gd name="connsiteX17" fmla="*/ 622300 w 1162579"/>
              <a:gd name="connsiteY17" fmla="*/ 1140883 h 1734608"/>
              <a:gd name="connsiteX18" fmla="*/ 727075 w 1162579"/>
              <a:gd name="connsiteY18" fmla="*/ 1125008 h 1734608"/>
              <a:gd name="connsiteX19" fmla="*/ 812800 w 1162579"/>
              <a:gd name="connsiteY19" fmla="*/ 1096433 h 1734608"/>
              <a:gd name="connsiteX20" fmla="*/ 815975 w 1162579"/>
              <a:gd name="connsiteY20" fmla="*/ 1029758 h 1734608"/>
              <a:gd name="connsiteX21" fmla="*/ 850900 w 1162579"/>
              <a:gd name="connsiteY21" fmla="*/ 994833 h 1734608"/>
              <a:gd name="connsiteX22" fmla="*/ 904875 w 1162579"/>
              <a:gd name="connsiteY22" fmla="*/ 998008 h 1734608"/>
              <a:gd name="connsiteX23" fmla="*/ 911225 w 1162579"/>
              <a:gd name="connsiteY23" fmla="*/ 940858 h 1734608"/>
              <a:gd name="connsiteX24" fmla="*/ 882650 w 1162579"/>
              <a:gd name="connsiteY24" fmla="*/ 909108 h 1734608"/>
              <a:gd name="connsiteX25" fmla="*/ 873125 w 1162579"/>
              <a:gd name="connsiteY25" fmla="*/ 848783 h 1734608"/>
              <a:gd name="connsiteX26" fmla="*/ 876300 w 1162579"/>
              <a:gd name="connsiteY26" fmla="*/ 775758 h 1734608"/>
              <a:gd name="connsiteX27" fmla="*/ 908050 w 1162579"/>
              <a:gd name="connsiteY27" fmla="*/ 775758 h 1734608"/>
              <a:gd name="connsiteX28" fmla="*/ 974725 w 1162579"/>
              <a:gd name="connsiteY28" fmla="*/ 747183 h 1734608"/>
              <a:gd name="connsiteX29" fmla="*/ 1038225 w 1162579"/>
              <a:gd name="connsiteY29" fmla="*/ 712258 h 1734608"/>
              <a:gd name="connsiteX30" fmla="*/ 1079500 w 1162579"/>
              <a:gd name="connsiteY30" fmla="*/ 661458 h 1734608"/>
              <a:gd name="connsiteX31" fmla="*/ 1079500 w 1162579"/>
              <a:gd name="connsiteY31" fmla="*/ 604308 h 1734608"/>
              <a:gd name="connsiteX32" fmla="*/ 1079500 w 1162579"/>
              <a:gd name="connsiteY32" fmla="*/ 505883 h 1734608"/>
              <a:gd name="connsiteX33" fmla="*/ 1073150 w 1162579"/>
              <a:gd name="connsiteY33" fmla="*/ 458258 h 1734608"/>
              <a:gd name="connsiteX34" fmla="*/ 1054100 w 1162579"/>
              <a:gd name="connsiteY34" fmla="*/ 420158 h 1734608"/>
              <a:gd name="connsiteX35" fmla="*/ 1073150 w 1162579"/>
              <a:gd name="connsiteY35" fmla="*/ 378883 h 1734608"/>
              <a:gd name="connsiteX36" fmla="*/ 1076325 w 1162579"/>
              <a:gd name="connsiteY36" fmla="*/ 340783 h 1734608"/>
              <a:gd name="connsiteX37" fmla="*/ 1047750 w 1162579"/>
              <a:gd name="connsiteY37" fmla="*/ 312208 h 1734608"/>
              <a:gd name="connsiteX38" fmla="*/ 1038225 w 1162579"/>
              <a:gd name="connsiteY38" fmla="*/ 242358 h 1734608"/>
              <a:gd name="connsiteX39" fmla="*/ 1073150 w 1162579"/>
              <a:gd name="connsiteY39" fmla="*/ 185208 h 1734608"/>
              <a:gd name="connsiteX40" fmla="*/ 1149350 w 1162579"/>
              <a:gd name="connsiteY40" fmla="*/ 121708 h 1734608"/>
              <a:gd name="connsiteX41" fmla="*/ 1152525 w 1162579"/>
              <a:gd name="connsiteY41" fmla="*/ 48683 h 1734608"/>
              <a:gd name="connsiteX42" fmla="*/ 1146175 w 1162579"/>
              <a:gd name="connsiteY42" fmla="*/ 7408 h 1734608"/>
              <a:gd name="connsiteX43" fmla="*/ 1146175 w 1162579"/>
              <a:gd name="connsiteY43" fmla="*/ 4233 h 173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62579" h="1734608">
                <a:moveTo>
                  <a:pt x="0" y="1734608"/>
                </a:moveTo>
                <a:cubicBezTo>
                  <a:pt x="24341" y="1726406"/>
                  <a:pt x="48683" y="1718204"/>
                  <a:pt x="63500" y="1706033"/>
                </a:cubicBezTo>
                <a:cubicBezTo>
                  <a:pt x="78317" y="1693862"/>
                  <a:pt x="76729" y="1669520"/>
                  <a:pt x="88900" y="1661583"/>
                </a:cubicBezTo>
                <a:cubicBezTo>
                  <a:pt x="101071" y="1653646"/>
                  <a:pt x="120650" y="1658937"/>
                  <a:pt x="136525" y="1658408"/>
                </a:cubicBezTo>
                <a:cubicBezTo>
                  <a:pt x="152400" y="1657879"/>
                  <a:pt x="170921" y="1660525"/>
                  <a:pt x="184150" y="1658408"/>
                </a:cubicBezTo>
                <a:cubicBezTo>
                  <a:pt x="197379" y="1656291"/>
                  <a:pt x="210079" y="1653645"/>
                  <a:pt x="215900" y="1645708"/>
                </a:cubicBezTo>
                <a:cubicBezTo>
                  <a:pt x="221721" y="1637771"/>
                  <a:pt x="212196" y="1620308"/>
                  <a:pt x="219075" y="1610783"/>
                </a:cubicBezTo>
                <a:cubicBezTo>
                  <a:pt x="225954" y="1601258"/>
                  <a:pt x="237067" y="1592262"/>
                  <a:pt x="257175" y="1588558"/>
                </a:cubicBezTo>
                <a:cubicBezTo>
                  <a:pt x="277283" y="1584854"/>
                  <a:pt x="339725" y="1588558"/>
                  <a:pt x="339725" y="1588558"/>
                </a:cubicBezTo>
                <a:cubicBezTo>
                  <a:pt x="370417" y="1588558"/>
                  <a:pt x="409046" y="1597554"/>
                  <a:pt x="441325" y="1588558"/>
                </a:cubicBezTo>
                <a:cubicBezTo>
                  <a:pt x="473604" y="1579562"/>
                  <a:pt x="509588" y="1545166"/>
                  <a:pt x="533400" y="1534583"/>
                </a:cubicBezTo>
                <a:cubicBezTo>
                  <a:pt x="557212" y="1524000"/>
                  <a:pt x="569383" y="1531408"/>
                  <a:pt x="584200" y="1525058"/>
                </a:cubicBezTo>
                <a:cubicBezTo>
                  <a:pt x="599017" y="1518708"/>
                  <a:pt x="614892" y="1512887"/>
                  <a:pt x="622300" y="1496483"/>
                </a:cubicBezTo>
                <a:cubicBezTo>
                  <a:pt x="629708" y="1480079"/>
                  <a:pt x="623358" y="1447799"/>
                  <a:pt x="628650" y="1426633"/>
                </a:cubicBezTo>
                <a:cubicBezTo>
                  <a:pt x="633942" y="1405467"/>
                  <a:pt x="652463" y="1385358"/>
                  <a:pt x="654050" y="1369483"/>
                </a:cubicBezTo>
                <a:cubicBezTo>
                  <a:pt x="655638" y="1353608"/>
                  <a:pt x="646642" y="1350962"/>
                  <a:pt x="638175" y="1331383"/>
                </a:cubicBezTo>
                <a:cubicBezTo>
                  <a:pt x="629708" y="1311804"/>
                  <a:pt x="605896" y="1283758"/>
                  <a:pt x="603250" y="1252008"/>
                </a:cubicBezTo>
                <a:cubicBezTo>
                  <a:pt x="600604" y="1220258"/>
                  <a:pt x="601663" y="1162050"/>
                  <a:pt x="622300" y="1140883"/>
                </a:cubicBezTo>
                <a:cubicBezTo>
                  <a:pt x="642938" y="1119716"/>
                  <a:pt x="695325" y="1132416"/>
                  <a:pt x="727075" y="1125008"/>
                </a:cubicBezTo>
                <a:cubicBezTo>
                  <a:pt x="758825" y="1117600"/>
                  <a:pt x="797983" y="1112308"/>
                  <a:pt x="812800" y="1096433"/>
                </a:cubicBezTo>
                <a:cubicBezTo>
                  <a:pt x="827617" y="1080558"/>
                  <a:pt x="809625" y="1046691"/>
                  <a:pt x="815975" y="1029758"/>
                </a:cubicBezTo>
                <a:cubicBezTo>
                  <a:pt x="822325" y="1012825"/>
                  <a:pt x="836083" y="1000125"/>
                  <a:pt x="850900" y="994833"/>
                </a:cubicBezTo>
                <a:cubicBezTo>
                  <a:pt x="865717" y="989541"/>
                  <a:pt x="894821" y="1007004"/>
                  <a:pt x="904875" y="998008"/>
                </a:cubicBezTo>
                <a:cubicBezTo>
                  <a:pt x="914929" y="989012"/>
                  <a:pt x="914929" y="955675"/>
                  <a:pt x="911225" y="940858"/>
                </a:cubicBezTo>
                <a:cubicBezTo>
                  <a:pt x="907521" y="926041"/>
                  <a:pt x="889000" y="924454"/>
                  <a:pt x="882650" y="909108"/>
                </a:cubicBezTo>
                <a:cubicBezTo>
                  <a:pt x="876300" y="893762"/>
                  <a:pt x="874183" y="871008"/>
                  <a:pt x="873125" y="848783"/>
                </a:cubicBezTo>
                <a:cubicBezTo>
                  <a:pt x="872067" y="826558"/>
                  <a:pt x="870479" y="787929"/>
                  <a:pt x="876300" y="775758"/>
                </a:cubicBezTo>
                <a:cubicBezTo>
                  <a:pt x="882121" y="763587"/>
                  <a:pt x="891646" y="780521"/>
                  <a:pt x="908050" y="775758"/>
                </a:cubicBezTo>
                <a:cubicBezTo>
                  <a:pt x="924454" y="770995"/>
                  <a:pt x="953029" y="757766"/>
                  <a:pt x="974725" y="747183"/>
                </a:cubicBezTo>
                <a:cubicBezTo>
                  <a:pt x="996421" y="736600"/>
                  <a:pt x="1020763" y="726545"/>
                  <a:pt x="1038225" y="712258"/>
                </a:cubicBezTo>
                <a:cubicBezTo>
                  <a:pt x="1055687" y="697971"/>
                  <a:pt x="1072621" y="679450"/>
                  <a:pt x="1079500" y="661458"/>
                </a:cubicBezTo>
                <a:cubicBezTo>
                  <a:pt x="1086379" y="643466"/>
                  <a:pt x="1079500" y="604308"/>
                  <a:pt x="1079500" y="604308"/>
                </a:cubicBezTo>
                <a:cubicBezTo>
                  <a:pt x="1079500" y="578379"/>
                  <a:pt x="1080558" y="530225"/>
                  <a:pt x="1079500" y="505883"/>
                </a:cubicBezTo>
                <a:cubicBezTo>
                  <a:pt x="1078442" y="481541"/>
                  <a:pt x="1077383" y="472545"/>
                  <a:pt x="1073150" y="458258"/>
                </a:cubicBezTo>
                <a:cubicBezTo>
                  <a:pt x="1068917" y="443971"/>
                  <a:pt x="1054100" y="433387"/>
                  <a:pt x="1054100" y="420158"/>
                </a:cubicBezTo>
                <a:cubicBezTo>
                  <a:pt x="1054100" y="406929"/>
                  <a:pt x="1069446" y="392112"/>
                  <a:pt x="1073150" y="378883"/>
                </a:cubicBezTo>
                <a:cubicBezTo>
                  <a:pt x="1076854" y="365654"/>
                  <a:pt x="1080558" y="351896"/>
                  <a:pt x="1076325" y="340783"/>
                </a:cubicBezTo>
                <a:cubicBezTo>
                  <a:pt x="1072092" y="329671"/>
                  <a:pt x="1054100" y="328612"/>
                  <a:pt x="1047750" y="312208"/>
                </a:cubicBezTo>
                <a:cubicBezTo>
                  <a:pt x="1041400" y="295804"/>
                  <a:pt x="1033992" y="263525"/>
                  <a:pt x="1038225" y="242358"/>
                </a:cubicBezTo>
                <a:cubicBezTo>
                  <a:pt x="1042458" y="221191"/>
                  <a:pt x="1054629" y="205316"/>
                  <a:pt x="1073150" y="185208"/>
                </a:cubicBezTo>
                <a:cubicBezTo>
                  <a:pt x="1091671" y="165100"/>
                  <a:pt x="1136121" y="144462"/>
                  <a:pt x="1149350" y="121708"/>
                </a:cubicBezTo>
                <a:cubicBezTo>
                  <a:pt x="1162579" y="98954"/>
                  <a:pt x="1153054" y="67733"/>
                  <a:pt x="1152525" y="48683"/>
                </a:cubicBezTo>
                <a:cubicBezTo>
                  <a:pt x="1151996" y="29633"/>
                  <a:pt x="1147233" y="14816"/>
                  <a:pt x="1146175" y="7408"/>
                </a:cubicBezTo>
                <a:cubicBezTo>
                  <a:pt x="1145117" y="0"/>
                  <a:pt x="1145646" y="2116"/>
                  <a:pt x="1146175" y="4233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527705" y="1624017"/>
            <a:ext cx="911225" cy="1136650"/>
          </a:xfrm>
          <a:custGeom>
            <a:avLst/>
            <a:gdLst>
              <a:gd name="connsiteX0" fmla="*/ 847196 w 910696"/>
              <a:gd name="connsiteY0" fmla="*/ 405871 h 1136121"/>
              <a:gd name="connsiteX1" fmla="*/ 901171 w 910696"/>
              <a:gd name="connsiteY1" fmla="*/ 402696 h 1136121"/>
              <a:gd name="connsiteX2" fmla="*/ 904346 w 910696"/>
              <a:gd name="connsiteY2" fmla="*/ 361421 h 1136121"/>
              <a:gd name="connsiteX3" fmla="*/ 891646 w 910696"/>
              <a:gd name="connsiteY3" fmla="*/ 326496 h 1136121"/>
              <a:gd name="connsiteX4" fmla="*/ 869421 w 910696"/>
              <a:gd name="connsiteY4" fmla="*/ 282046 h 1136121"/>
              <a:gd name="connsiteX5" fmla="*/ 872596 w 910696"/>
              <a:gd name="connsiteY5" fmla="*/ 256646 h 1136121"/>
              <a:gd name="connsiteX6" fmla="*/ 872596 w 910696"/>
              <a:gd name="connsiteY6" fmla="*/ 224896 h 1136121"/>
              <a:gd name="connsiteX7" fmla="*/ 859896 w 910696"/>
              <a:gd name="connsiteY7" fmla="*/ 186796 h 1136121"/>
              <a:gd name="connsiteX8" fmla="*/ 872596 w 910696"/>
              <a:gd name="connsiteY8" fmla="*/ 151871 h 1136121"/>
              <a:gd name="connsiteX9" fmla="*/ 869421 w 910696"/>
              <a:gd name="connsiteY9" fmla="*/ 126471 h 1136121"/>
              <a:gd name="connsiteX10" fmla="*/ 844021 w 910696"/>
              <a:gd name="connsiteY10" fmla="*/ 78846 h 1136121"/>
              <a:gd name="connsiteX11" fmla="*/ 844021 w 910696"/>
              <a:gd name="connsiteY11" fmla="*/ 56621 h 1136121"/>
              <a:gd name="connsiteX12" fmla="*/ 821796 w 910696"/>
              <a:gd name="connsiteY12" fmla="*/ 18521 h 1136121"/>
              <a:gd name="connsiteX13" fmla="*/ 796396 w 910696"/>
              <a:gd name="connsiteY13" fmla="*/ 2646 h 1136121"/>
              <a:gd name="connsiteX14" fmla="*/ 720196 w 910696"/>
              <a:gd name="connsiteY14" fmla="*/ 2646 h 1136121"/>
              <a:gd name="connsiteX15" fmla="*/ 694796 w 910696"/>
              <a:gd name="connsiteY15" fmla="*/ 15346 h 1136121"/>
              <a:gd name="connsiteX16" fmla="*/ 666221 w 910696"/>
              <a:gd name="connsiteY16" fmla="*/ 43921 h 1136121"/>
              <a:gd name="connsiteX17" fmla="*/ 637646 w 910696"/>
              <a:gd name="connsiteY17" fmla="*/ 59796 h 1136121"/>
              <a:gd name="connsiteX18" fmla="*/ 609071 w 910696"/>
              <a:gd name="connsiteY18" fmla="*/ 66146 h 1136121"/>
              <a:gd name="connsiteX19" fmla="*/ 586846 w 910696"/>
              <a:gd name="connsiteY19" fmla="*/ 62971 h 1136121"/>
              <a:gd name="connsiteX20" fmla="*/ 564621 w 910696"/>
              <a:gd name="connsiteY20" fmla="*/ 37571 h 1136121"/>
              <a:gd name="connsiteX21" fmla="*/ 542396 w 910696"/>
              <a:gd name="connsiteY21" fmla="*/ 53446 h 1136121"/>
              <a:gd name="connsiteX22" fmla="*/ 542396 w 910696"/>
              <a:gd name="connsiteY22" fmla="*/ 85196 h 1136121"/>
              <a:gd name="connsiteX23" fmla="*/ 539221 w 910696"/>
              <a:gd name="connsiteY23" fmla="*/ 116946 h 1136121"/>
              <a:gd name="connsiteX24" fmla="*/ 513821 w 910696"/>
              <a:gd name="connsiteY24" fmla="*/ 135996 h 1136121"/>
              <a:gd name="connsiteX25" fmla="*/ 485246 w 910696"/>
              <a:gd name="connsiteY25" fmla="*/ 139171 h 1136121"/>
              <a:gd name="connsiteX26" fmla="*/ 443971 w 910696"/>
              <a:gd name="connsiteY26" fmla="*/ 151871 h 1136121"/>
              <a:gd name="connsiteX27" fmla="*/ 409046 w 910696"/>
              <a:gd name="connsiteY27" fmla="*/ 180446 h 1136121"/>
              <a:gd name="connsiteX28" fmla="*/ 409046 w 910696"/>
              <a:gd name="connsiteY28" fmla="*/ 228071 h 1136121"/>
              <a:gd name="connsiteX29" fmla="*/ 415396 w 910696"/>
              <a:gd name="connsiteY29" fmla="*/ 259821 h 1136121"/>
              <a:gd name="connsiteX30" fmla="*/ 399521 w 910696"/>
              <a:gd name="connsiteY30" fmla="*/ 291571 h 1136121"/>
              <a:gd name="connsiteX31" fmla="*/ 367771 w 910696"/>
              <a:gd name="connsiteY31" fmla="*/ 304271 h 1136121"/>
              <a:gd name="connsiteX32" fmla="*/ 332846 w 910696"/>
              <a:gd name="connsiteY32" fmla="*/ 313796 h 1136121"/>
              <a:gd name="connsiteX33" fmla="*/ 278871 w 910696"/>
              <a:gd name="connsiteY33" fmla="*/ 313796 h 1136121"/>
              <a:gd name="connsiteX34" fmla="*/ 224896 w 910696"/>
              <a:gd name="connsiteY34" fmla="*/ 310621 h 1136121"/>
              <a:gd name="connsiteX35" fmla="*/ 183621 w 910696"/>
              <a:gd name="connsiteY35" fmla="*/ 320146 h 1136121"/>
              <a:gd name="connsiteX36" fmla="*/ 129646 w 910696"/>
              <a:gd name="connsiteY36" fmla="*/ 377296 h 1136121"/>
              <a:gd name="connsiteX37" fmla="*/ 97896 w 910696"/>
              <a:gd name="connsiteY37" fmla="*/ 415396 h 1136121"/>
              <a:gd name="connsiteX38" fmla="*/ 56621 w 910696"/>
              <a:gd name="connsiteY38" fmla="*/ 434446 h 1136121"/>
              <a:gd name="connsiteX39" fmla="*/ 28046 w 910696"/>
              <a:gd name="connsiteY39" fmla="*/ 463021 h 1136121"/>
              <a:gd name="connsiteX40" fmla="*/ 2646 w 910696"/>
              <a:gd name="connsiteY40" fmla="*/ 523346 h 1136121"/>
              <a:gd name="connsiteX41" fmla="*/ 12171 w 910696"/>
              <a:gd name="connsiteY41" fmla="*/ 558271 h 1136121"/>
              <a:gd name="connsiteX42" fmla="*/ 43921 w 910696"/>
              <a:gd name="connsiteY42" fmla="*/ 570971 h 1136121"/>
              <a:gd name="connsiteX43" fmla="*/ 28046 w 910696"/>
              <a:gd name="connsiteY43" fmla="*/ 599546 h 1136121"/>
              <a:gd name="connsiteX44" fmla="*/ 34396 w 910696"/>
              <a:gd name="connsiteY44" fmla="*/ 618596 h 1136121"/>
              <a:gd name="connsiteX45" fmla="*/ 56621 w 910696"/>
              <a:gd name="connsiteY45" fmla="*/ 634471 h 1136121"/>
              <a:gd name="connsiteX46" fmla="*/ 82021 w 910696"/>
              <a:gd name="connsiteY46" fmla="*/ 659871 h 1136121"/>
              <a:gd name="connsiteX47" fmla="*/ 97896 w 910696"/>
              <a:gd name="connsiteY47" fmla="*/ 701146 h 1136121"/>
              <a:gd name="connsiteX48" fmla="*/ 129646 w 910696"/>
              <a:gd name="connsiteY48" fmla="*/ 732896 h 1136121"/>
              <a:gd name="connsiteX49" fmla="*/ 174096 w 910696"/>
              <a:gd name="connsiteY49" fmla="*/ 745596 h 1136121"/>
              <a:gd name="connsiteX50" fmla="*/ 199496 w 910696"/>
              <a:gd name="connsiteY50" fmla="*/ 761471 h 1136121"/>
              <a:gd name="connsiteX51" fmla="*/ 228071 w 910696"/>
              <a:gd name="connsiteY51" fmla="*/ 777346 h 1136121"/>
              <a:gd name="connsiteX52" fmla="*/ 250296 w 910696"/>
              <a:gd name="connsiteY52" fmla="*/ 799571 h 1136121"/>
              <a:gd name="connsiteX53" fmla="*/ 278871 w 910696"/>
              <a:gd name="connsiteY53" fmla="*/ 828146 h 1136121"/>
              <a:gd name="connsiteX54" fmla="*/ 313796 w 910696"/>
              <a:gd name="connsiteY54" fmla="*/ 844021 h 1136121"/>
              <a:gd name="connsiteX55" fmla="*/ 342371 w 910696"/>
              <a:gd name="connsiteY55" fmla="*/ 866246 h 1136121"/>
              <a:gd name="connsiteX56" fmla="*/ 364596 w 910696"/>
              <a:gd name="connsiteY56" fmla="*/ 872596 h 1136121"/>
              <a:gd name="connsiteX57" fmla="*/ 399521 w 910696"/>
              <a:gd name="connsiteY57" fmla="*/ 923396 h 1136121"/>
              <a:gd name="connsiteX58" fmla="*/ 431271 w 910696"/>
              <a:gd name="connsiteY58" fmla="*/ 955146 h 1136121"/>
              <a:gd name="connsiteX59" fmla="*/ 456671 w 910696"/>
              <a:gd name="connsiteY59" fmla="*/ 974196 h 1136121"/>
              <a:gd name="connsiteX60" fmla="*/ 456671 w 910696"/>
              <a:gd name="connsiteY60" fmla="*/ 1009121 h 1136121"/>
              <a:gd name="connsiteX61" fmla="*/ 472546 w 910696"/>
              <a:gd name="connsiteY61" fmla="*/ 1024996 h 1136121"/>
              <a:gd name="connsiteX62" fmla="*/ 478896 w 910696"/>
              <a:gd name="connsiteY62" fmla="*/ 1053571 h 1136121"/>
              <a:gd name="connsiteX63" fmla="*/ 478896 w 910696"/>
              <a:gd name="connsiteY63" fmla="*/ 1075796 h 1136121"/>
              <a:gd name="connsiteX64" fmla="*/ 513821 w 910696"/>
              <a:gd name="connsiteY64" fmla="*/ 1101196 h 1136121"/>
              <a:gd name="connsiteX65" fmla="*/ 513821 w 910696"/>
              <a:gd name="connsiteY65" fmla="*/ 1126596 h 1136121"/>
              <a:gd name="connsiteX66" fmla="*/ 529696 w 910696"/>
              <a:gd name="connsiteY66" fmla="*/ 1136121 h 113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10696" h="1136121">
                <a:moveTo>
                  <a:pt x="847196" y="405871"/>
                </a:moveTo>
                <a:cubicBezTo>
                  <a:pt x="869421" y="407987"/>
                  <a:pt x="891646" y="410104"/>
                  <a:pt x="901171" y="402696"/>
                </a:cubicBezTo>
                <a:cubicBezTo>
                  <a:pt x="910696" y="395288"/>
                  <a:pt x="905933" y="374121"/>
                  <a:pt x="904346" y="361421"/>
                </a:cubicBezTo>
                <a:cubicBezTo>
                  <a:pt x="902759" y="348721"/>
                  <a:pt x="897467" y="339725"/>
                  <a:pt x="891646" y="326496"/>
                </a:cubicBezTo>
                <a:cubicBezTo>
                  <a:pt x="885825" y="313267"/>
                  <a:pt x="872596" y="293688"/>
                  <a:pt x="869421" y="282046"/>
                </a:cubicBezTo>
                <a:cubicBezTo>
                  <a:pt x="866246" y="270404"/>
                  <a:pt x="872067" y="266171"/>
                  <a:pt x="872596" y="256646"/>
                </a:cubicBezTo>
                <a:cubicBezTo>
                  <a:pt x="873125" y="247121"/>
                  <a:pt x="874713" y="236538"/>
                  <a:pt x="872596" y="224896"/>
                </a:cubicBezTo>
                <a:cubicBezTo>
                  <a:pt x="870479" y="213254"/>
                  <a:pt x="859896" y="198967"/>
                  <a:pt x="859896" y="186796"/>
                </a:cubicBezTo>
                <a:cubicBezTo>
                  <a:pt x="859896" y="174625"/>
                  <a:pt x="871009" y="161925"/>
                  <a:pt x="872596" y="151871"/>
                </a:cubicBezTo>
                <a:cubicBezTo>
                  <a:pt x="874183" y="141817"/>
                  <a:pt x="874183" y="138642"/>
                  <a:pt x="869421" y="126471"/>
                </a:cubicBezTo>
                <a:cubicBezTo>
                  <a:pt x="864659" y="114300"/>
                  <a:pt x="848254" y="90488"/>
                  <a:pt x="844021" y="78846"/>
                </a:cubicBezTo>
                <a:cubicBezTo>
                  <a:pt x="839788" y="67204"/>
                  <a:pt x="847725" y="66675"/>
                  <a:pt x="844021" y="56621"/>
                </a:cubicBezTo>
                <a:cubicBezTo>
                  <a:pt x="840317" y="46567"/>
                  <a:pt x="829734" y="27517"/>
                  <a:pt x="821796" y="18521"/>
                </a:cubicBezTo>
                <a:cubicBezTo>
                  <a:pt x="813859" y="9525"/>
                  <a:pt x="813329" y="5292"/>
                  <a:pt x="796396" y="2646"/>
                </a:cubicBezTo>
                <a:cubicBezTo>
                  <a:pt x="779463" y="0"/>
                  <a:pt x="737129" y="529"/>
                  <a:pt x="720196" y="2646"/>
                </a:cubicBezTo>
                <a:cubicBezTo>
                  <a:pt x="703263" y="4763"/>
                  <a:pt x="703792" y="8467"/>
                  <a:pt x="694796" y="15346"/>
                </a:cubicBezTo>
                <a:cubicBezTo>
                  <a:pt x="685800" y="22225"/>
                  <a:pt x="675746" y="36513"/>
                  <a:pt x="666221" y="43921"/>
                </a:cubicBezTo>
                <a:cubicBezTo>
                  <a:pt x="656696" y="51329"/>
                  <a:pt x="647171" y="56092"/>
                  <a:pt x="637646" y="59796"/>
                </a:cubicBezTo>
                <a:cubicBezTo>
                  <a:pt x="628121" y="63500"/>
                  <a:pt x="617538" y="65617"/>
                  <a:pt x="609071" y="66146"/>
                </a:cubicBezTo>
                <a:cubicBezTo>
                  <a:pt x="600604" y="66675"/>
                  <a:pt x="594254" y="67734"/>
                  <a:pt x="586846" y="62971"/>
                </a:cubicBezTo>
                <a:cubicBezTo>
                  <a:pt x="579438" y="58209"/>
                  <a:pt x="572029" y="39158"/>
                  <a:pt x="564621" y="37571"/>
                </a:cubicBezTo>
                <a:cubicBezTo>
                  <a:pt x="557213" y="35984"/>
                  <a:pt x="546100" y="45509"/>
                  <a:pt x="542396" y="53446"/>
                </a:cubicBezTo>
                <a:cubicBezTo>
                  <a:pt x="538692" y="61383"/>
                  <a:pt x="542925" y="74613"/>
                  <a:pt x="542396" y="85196"/>
                </a:cubicBezTo>
                <a:cubicBezTo>
                  <a:pt x="541867" y="95779"/>
                  <a:pt x="543984" y="108479"/>
                  <a:pt x="539221" y="116946"/>
                </a:cubicBezTo>
                <a:cubicBezTo>
                  <a:pt x="534458" y="125413"/>
                  <a:pt x="522817" y="132292"/>
                  <a:pt x="513821" y="135996"/>
                </a:cubicBezTo>
                <a:cubicBezTo>
                  <a:pt x="504825" y="139700"/>
                  <a:pt x="496888" y="136525"/>
                  <a:pt x="485246" y="139171"/>
                </a:cubicBezTo>
                <a:cubicBezTo>
                  <a:pt x="473604" y="141817"/>
                  <a:pt x="456671" y="144992"/>
                  <a:pt x="443971" y="151871"/>
                </a:cubicBezTo>
                <a:cubicBezTo>
                  <a:pt x="431271" y="158750"/>
                  <a:pt x="414867" y="167746"/>
                  <a:pt x="409046" y="180446"/>
                </a:cubicBezTo>
                <a:cubicBezTo>
                  <a:pt x="403225" y="193146"/>
                  <a:pt x="407988" y="214842"/>
                  <a:pt x="409046" y="228071"/>
                </a:cubicBezTo>
                <a:cubicBezTo>
                  <a:pt x="410104" y="241300"/>
                  <a:pt x="416984" y="249238"/>
                  <a:pt x="415396" y="259821"/>
                </a:cubicBezTo>
                <a:cubicBezTo>
                  <a:pt x="413809" y="270404"/>
                  <a:pt x="407459" y="284163"/>
                  <a:pt x="399521" y="291571"/>
                </a:cubicBezTo>
                <a:cubicBezTo>
                  <a:pt x="391584" y="298979"/>
                  <a:pt x="378883" y="300567"/>
                  <a:pt x="367771" y="304271"/>
                </a:cubicBezTo>
                <a:cubicBezTo>
                  <a:pt x="356659" y="307975"/>
                  <a:pt x="347663" y="312209"/>
                  <a:pt x="332846" y="313796"/>
                </a:cubicBezTo>
                <a:cubicBezTo>
                  <a:pt x="318029" y="315383"/>
                  <a:pt x="296863" y="314325"/>
                  <a:pt x="278871" y="313796"/>
                </a:cubicBezTo>
                <a:cubicBezTo>
                  <a:pt x="260879" y="313267"/>
                  <a:pt x="240771" y="309563"/>
                  <a:pt x="224896" y="310621"/>
                </a:cubicBezTo>
                <a:cubicBezTo>
                  <a:pt x="209021" y="311679"/>
                  <a:pt x="199496" y="309034"/>
                  <a:pt x="183621" y="320146"/>
                </a:cubicBezTo>
                <a:cubicBezTo>
                  <a:pt x="167746" y="331259"/>
                  <a:pt x="143934" y="361421"/>
                  <a:pt x="129646" y="377296"/>
                </a:cubicBezTo>
                <a:cubicBezTo>
                  <a:pt x="115359" y="393171"/>
                  <a:pt x="110067" y="405871"/>
                  <a:pt x="97896" y="415396"/>
                </a:cubicBezTo>
                <a:cubicBezTo>
                  <a:pt x="85725" y="424921"/>
                  <a:pt x="68263" y="426509"/>
                  <a:pt x="56621" y="434446"/>
                </a:cubicBezTo>
                <a:cubicBezTo>
                  <a:pt x="44979" y="442384"/>
                  <a:pt x="37042" y="448204"/>
                  <a:pt x="28046" y="463021"/>
                </a:cubicBezTo>
                <a:cubicBezTo>
                  <a:pt x="19050" y="477838"/>
                  <a:pt x="5292" y="507471"/>
                  <a:pt x="2646" y="523346"/>
                </a:cubicBezTo>
                <a:cubicBezTo>
                  <a:pt x="0" y="539221"/>
                  <a:pt x="5292" y="550333"/>
                  <a:pt x="12171" y="558271"/>
                </a:cubicBezTo>
                <a:cubicBezTo>
                  <a:pt x="19050" y="566209"/>
                  <a:pt x="41275" y="564092"/>
                  <a:pt x="43921" y="570971"/>
                </a:cubicBezTo>
                <a:cubicBezTo>
                  <a:pt x="46567" y="577850"/>
                  <a:pt x="29634" y="591608"/>
                  <a:pt x="28046" y="599546"/>
                </a:cubicBezTo>
                <a:cubicBezTo>
                  <a:pt x="26458" y="607484"/>
                  <a:pt x="29634" y="612775"/>
                  <a:pt x="34396" y="618596"/>
                </a:cubicBezTo>
                <a:cubicBezTo>
                  <a:pt x="39158" y="624417"/>
                  <a:pt x="48683" y="627592"/>
                  <a:pt x="56621" y="634471"/>
                </a:cubicBezTo>
                <a:cubicBezTo>
                  <a:pt x="64559" y="641350"/>
                  <a:pt x="75142" y="648759"/>
                  <a:pt x="82021" y="659871"/>
                </a:cubicBezTo>
                <a:cubicBezTo>
                  <a:pt x="88900" y="670983"/>
                  <a:pt x="89959" y="688975"/>
                  <a:pt x="97896" y="701146"/>
                </a:cubicBezTo>
                <a:cubicBezTo>
                  <a:pt x="105833" y="713317"/>
                  <a:pt x="116946" y="725488"/>
                  <a:pt x="129646" y="732896"/>
                </a:cubicBezTo>
                <a:cubicBezTo>
                  <a:pt x="142346" y="740304"/>
                  <a:pt x="162454" y="740834"/>
                  <a:pt x="174096" y="745596"/>
                </a:cubicBezTo>
                <a:cubicBezTo>
                  <a:pt x="185738" y="750358"/>
                  <a:pt x="190500" y="756179"/>
                  <a:pt x="199496" y="761471"/>
                </a:cubicBezTo>
                <a:cubicBezTo>
                  <a:pt x="208492" y="766763"/>
                  <a:pt x="219604" y="770996"/>
                  <a:pt x="228071" y="777346"/>
                </a:cubicBezTo>
                <a:cubicBezTo>
                  <a:pt x="236538" y="783696"/>
                  <a:pt x="250296" y="799571"/>
                  <a:pt x="250296" y="799571"/>
                </a:cubicBezTo>
                <a:cubicBezTo>
                  <a:pt x="258763" y="808038"/>
                  <a:pt x="268288" y="820738"/>
                  <a:pt x="278871" y="828146"/>
                </a:cubicBezTo>
                <a:cubicBezTo>
                  <a:pt x="289454" y="835554"/>
                  <a:pt x="303213" y="837671"/>
                  <a:pt x="313796" y="844021"/>
                </a:cubicBezTo>
                <a:cubicBezTo>
                  <a:pt x="324379" y="850371"/>
                  <a:pt x="333904" y="861483"/>
                  <a:pt x="342371" y="866246"/>
                </a:cubicBezTo>
                <a:cubicBezTo>
                  <a:pt x="350838" y="871009"/>
                  <a:pt x="355071" y="863071"/>
                  <a:pt x="364596" y="872596"/>
                </a:cubicBezTo>
                <a:cubicBezTo>
                  <a:pt x="374121" y="882121"/>
                  <a:pt x="388408" y="909638"/>
                  <a:pt x="399521" y="923396"/>
                </a:cubicBezTo>
                <a:cubicBezTo>
                  <a:pt x="410634" y="937154"/>
                  <a:pt x="421746" y="946679"/>
                  <a:pt x="431271" y="955146"/>
                </a:cubicBezTo>
                <a:cubicBezTo>
                  <a:pt x="440796" y="963613"/>
                  <a:pt x="452438" y="965200"/>
                  <a:pt x="456671" y="974196"/>
                </a:cubicBezTo>
                <a:cubicBezTo>
                  <a:pt x="460904" y="983192"/>
                  <a:pt x="454025" y="1000654"/>
                  <a:pt x="456671" y="1009121"/>
                </a:cubicBezTo>
                <a:cubicBezTo>
                  <a:pt x="459317" y="1017588"/>
                  <a:pt x="468842" y="1017588"/>
                  <a:pt x="472546" y="1024996"/>
                </a:cubicBezTo>
                <a:cubicBezTo>
                  <a:pt x="476250" y="1032404"/>
                  <a:pt x="477838" y="1045104"/>
                  <a:pt x="478896" y="1053571"/>
                </a:cubicBezTo>
                <a:cubicBezTo>
                  <a:pt x="479954" y="1062038"/>
                  <a:pt x="473075" y="1067859"/>
                  <a:pt x="478896" y="1075796"/>
                </a:cubicBezTo>
                <a:cubicBezTo>
                  <a:pt x="484717" y="1083733"/>
                  <a:pt x="508000" y="1092729"/>
                  <a:pt x="513821" y="1101196"/>
                </a:cubicBezTo>
                <a:cubicBezTo>
                  <a:pt x="519642" y="1109663"/>
                  <a:pt x="511175" y="1120775"/>
                  <a:pt x="513821" y="1126596"/>
                </a:cubicBezTo>
                <a:cubicBezTo>
                  <a:pt x="516467" y="1132417"/>
                  <a:pt x="529696" y="1136121"/>
                  <a:pt x="529696" y="1136121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446868" y="1163642"/>
            <a:ext cx="881062" cy="965200"/>
          </a:xfrm>
          <a:custGeom>
            <a:avLst/>
            <a:gdLst>
              <a:gd name="connsiteX0" fmla="*/ 265112 w 881062"/>
              <a:gd name="connsiteY0" fmla="*/ 965200 h 965200"/>
              <a:gd name="connsiteX1" fmla="*/ 246062 w 881062"/>
              <a:gd name="connsiteY1" fmla="*/ 895350 h 965200"/>
              <a:gd name="connsiteX2" fmla="*/ 246062 w 881062"/>
              <a:gd name="connsiteY2" fmla="*/ 885825 h 965200"/>
              <a:gd name="connsiteX3" fmla="*/ 220662 w 881062"/>
              <a:gd name="connsiteY3" fmla="*/ 882650 h 965200"/>
              <a:gd name="connsiteX4" fmla="*/ 201612 w 881062"/>
              <a:gd name="connsiteY4" fmla="*/ 889000 h 965200"/>
              <a:gd name="connsiteX5" fmla="*/ 192087 w 881062"/>
              <a:gd name="connsiteY5" fmla="*/ 866775 h 965200"/>
              <a:gd name="connsiteX6" fmla="*/ 201612 w 881062"/>
              <a:gd name="connsiteY6" fmla="*/ 825500 h 965200"/>
              <a:gd name="connsiteX7" fmla="*/ 211137 w 881062"/>
              <a:gd name="connsiteY7" fmla="*/ 800100 h 965200"/>
              <a:gd name="connsiteX8" fmla="*/ 185737 w 881062"/>
              <a:gd name="connsiteY8" fmla="*/ 768350 h 965200"/>
              <a:gd name="connsiteX9" fmla="*/ 179387 w 881062"/>
              <a:gd name="connsiteY9" fmla="*/ 749300 h 965200"/>
              <a:gd name="connsiteX10" fmla="*/ 141287 w 881062"/>
              <a:gd name="connsiteY10" fmla="*/ 708025 h 965200"/>
              <a:gd name="connsiteX11" fmla="*/ 128587 w 881062"/>
              <a:gd name="connsiteY11" fmla="*/ 685800 h 965200"/>
              <a:gd name="connsiteX12" fmla="*/ 131762 w 881062"/>
              <a:gd name="connsiteY12" fmla="*/ 641350 h 965200"/>
              <a:gd name="connsiteX13" fmla="*/ 141287 w 881062"/>
              <a:gd name="connsiteY13" fmla="*/ 606425 h 965200"/>
              <a:gd name="connsiteX14" fmla="*/ 141287 w 881062"/>
              <a:gd name="connsiteY14" fmla="*/ 584200 h 965200"/>
              <a:gd name="connsiteX15" fmla="*/ 109537 w 881062"/>
              <a:gd name="connsiteY15" fmla="*/ 555625 h 965200"/>
              <a:gd name="connsiteX16" fmla="*/ 96837 w 881062"/>
              <a:gd name="connsiteY16" fmla="*/ 533400 h 965200"/>
              <a:gd name="connsiteX17" fmla="*/ 90487 w 881062"/>
              <a:gd name="connsiteY17" fmla="*/ 501650 h 965200"/>
              <a:gd name="connsiteX18" fmla="*/ 87312 w 881062"/>
              <a:gd name="connsiteY18" fmla="*/ 463550 h 965200"/>
              <a:gd name="connsiteX19" fmla="*/ 84137 w 881062"/>
              <a:gd name="connsiteY19" fmla="*/ 450850 h 965200"/>
              <a:gd name="connsiteX20" fmla="*/ 68262 w 881062"/>
              <a:gd name="connsiteY20" fmla="*/ 434975 h 965200"/>
              <a:gd name="connsiteX21" fmla="*/ 14287 w 881062"/>
              <a:gd name="connsiteY21" fmla="*/ 384175 h 965200"/>
              <a:gd name="connsiteX22" fmla="*/ 1587 w 881062"/>
              <a:gd name="connsiteY22" fmla="*/ 339725 h 965200"/>
              <a:gd name="connsiteX23" fmla="*/ 23812 w 881062"/>
              <a:gd name="connsiteY23" fmla="*/ 327025 h 965200"/>
              <a:gd name="connsiteX24" fmla="*/ 65087 w 881062"/>
              <a:gd name="connsiteY24" fmla="*/ 320675 h 965200"/>
              <a:gd name="connsiteX25" fmla="*/ 74612 w 881062"/>
              <a:gd name="connsiteY25" fmla="*/ 292100 h 965200"/>
              <a:gd name="connsiteX26" fmla="*/ 90487 w 881062"/>
              <a:gd name="connsiteY26" fmla="*/ 266700 h 965200"/>
              <a:gd name="connsiteX27" fmla="*/ 93662 w 881062"/>
              <a:gd name="connsiteY27" fmla="*/ 231775 h 965200"/>
              <a:gd name="connsiteX28" fmla="*/ 122237 w 881062"/>
              <a:gd name="connsiteY28" fmla="*/ 209550 h 965200"/>
              <a:gd name="connsiteX29" fmla="*/ 153987 w 881062"/>
              <a:gd name="connsiteY29" fmla="*/ 203200 h 965200"/>
              <a:gd name="connsiteX30" fmla="*/ 201612 w 881062"/>
              <a:gd name="connsiteY30" fmla="*/ 174625 h 965200"/>
              <a:gd name="connsiteX31" fmla="*/ 236537 w 881062"/>
              <a:gd name="connsiteY31" fmla="*/ 155575 h 965200"/>
              <a:gd name="connsiteX32" fmla="*/ 280987 w 881062"/>
              <a:gd name="connsiteY32" fmla="*/ 133350 h 965200"/>
              <a:gd name="connsiteX33" fmla="*/ 325437 w 881062"/>
              <a:gd name="connsiteY33" fmla="*/ 95250 h 965200"/>
              <a:gd name="connsiteX34" fmla="*/ 344487 w 881062"/>
              <a:gd name="connsiteY34" fmla="*/ 66675 h 965200"/>
              <a:gd name="connsiteX35" fmla="*/ 376237 w 881062"/>
              <a:gd name="connsiteY35" fmla="*/ 63500 h 965200"/>
              <a:gd name="connsiteX36" fmla="*/ 420687 w 881062"/>
              <a:gd name="connsiteY36" fmla="*/ 88900 h 965200"/>
              <a:gd name="connsiteX37" fmla="*/ 474662 w 881062"/>
              <a:gd name="connsiteY37" fmla="*/ 95250 h 965200"/>
              <a:gd name="connsiteX38" fmla="*/ 528637 w 881062"/>
              <a:gd name="connsiteY38" fmla="*/ 120650 h 965200"/>
              <a:gd name="connsiteX39" fmla="*/ 579437 w 881062"/>
              <a:gd name="connsiteY39" fmla="*/ 114300 h 965200"/>
              <a:gd name="connsiteX40" fmla="*/ 627062 w 881062"/>
              <a:gd name="connsiteY40" fmla="*/ 88900 h 965200"/>
              <a:gd name="connsiteX41" fmla="*/ 681037 w 881062"/>
              <a:gd name="connsiteY41" fmla="*/ 50800 h 965200"/>
              <a:gd name="connsiteX42" fmla="*/ 687387 w 881062"/>
              <a:gd name="connsiteY42" fmla="*/ 28575 h 965200"/>
              <a:gd name="connsiteX43" fmla="*/ 715962 w 881062"/>
              <a:gd name="connsiteY43" fmla="*/ 6350 h 965200"/>
              <a:gd name="connsiteX44" fmla="*/ 785812 w 881062"/>
              <a:gd name="connsiteY44" fmla="*/ 6350 h 965200"/>
              <a:gd name="connsiteX45" fmla="*/ 820737 w 881062"/>
              <a:gd name="connsiteY45" fmla="*/ 44450 h 965200"/>
              <a:gd name="connsiteX46" fmla="*/ 814387 w 881062"/>
              <a:gd name="connsiteY46" fmla="*/ 69850 h 965200"/>
              <a:gd name="connsiteX47" fmla="*/ 776287 w 881062"/>
              <a:gd name="connsiteY47" fmla="*/ 120650 h 965200"/>
              <a:gd name="connsiteX48" fmla="*/ 779462 w 881062"/>
              <a:gd name="connsiteY48" fmla="*/ 177800 h 965200"/>
              <a:gd name="connsiteX49" fmla="*/ 801687 w 881062"/>
              <a:gd name="connsiteY49" fmla="*/ 209550 h 965200"/>
              <a:gd name="connsiteX50" fmla="*/ 823912 w 881062"/>
              <a:gd name="connsiteY50" fmla="*/ 228600 h 965200"/>
              <a:gd name="connsiteX51" fmla="*/ 842962 w 881062"/>
              <a:gd name="connsiteY51" fmla="*/ 238125 h 965200"/>
              <a:gd name="connsiteX52" fmla="*/ 852487 w 881062"/>
              <a:gd name="connsiteY52" fmla="*/ 269875 h 965200"/>
              <a:gd name="connsiteX53" fmla="*/ 868362 w 881062"/>
              <a:gd name="connsiteY53" fmla="*/ 292100 h 965200"/>
              <a:gd name="connsiteX54" fmla="*/ 881062 w 881062"/>
              <a:gd name="connsiteY54" fmla="*/ 301625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81062" h="965200">
                <a:moveTo>
                  <a:pt x="265112" y="965200"/>
                </a:moveTo>
                <a:cubicBezTo>
                  <a:pt x="257174" y="936889"/>
                  <a:pt x="249237" y="908579"/>
                  <a:pt x="246062" y="895350"/>
                </a:cubicBezTo>
                <a:cubicBezTo>
                  <a:pt x="242887" y="882121"/>
                  <a:pt x="250295" y="887942"/>
                  <a:pt x="246062" y="885825"/>
                </a:cubicBezTo>
                <a:cubicBezTo>
                  <a:pt x="241829" y="883708"/>
                  <a:pt x="228070" y="882121"/>
                  <a:pt x="220662" y="882650"/>
                </a:cubicBezTo>
                <a:cubicBezTo>
                  <a:pt x="213254" y="883179"/>
                  <a:pt x="206374" y="891646"/>
                  <a:pt x="201612" y="889000"/>
                </a:cubicBezTo>
                <a:cubicBezTo>
                  <a:pt x="196850" y="886354"/>
                  <a:pt x="192087" y="877358"/>
                  <a:pt x="192087" y="866775"/>
                </a:cubicBezTo>
                <a:cubicBezTo>
                  <a:pt x="192087" y="856192"/>
                  <a:pt x="198437" y="836613"/>
                  <a:pt x="201612" y="825500"/>
                </a:cubicBezTo>
                <a:cubicBezTo>
                  <a:pt x="204787" y="814387"/>
                  <a:pt x="213783" y="809625"/>
                  <a:pt x="211137" y="800100"/>
                </a:cubicBezTo>
                <a:cubicBezTo>
                  <a:pt x="208491" y="790575"/>
                  <a:pt x="191029" y="776817"/>
                  <a:pt x="185737" y="768350"/>
                </a:cubicBezTo>
                <a:cubicBezTo>
                  <a:pt x="180445" y="759883"/>
                  <a:pt x="186795" y="759354"/>
                  <a:pt x="179387" y="749300"/>
                </a:cubicBezTo>
                <a:cubicBezTo>
                  <a:pt x="171979" y="739246"/>
                  <a:pt x="149754" y="718608"/>
                  <a:pt x="141287" y="708025"/>
                </a:cubicBezTo>
                <a:cubicBezTo>
                  <a:pt x="132820" y="697442"/>
                  <a:pt x="130174" y="696912"/>
                  <a:pt x="128587" y="685800"/>
                </a:cubicBezTo>
                <a:cubicBezTo>
                  <a:pt x="127000" y="674688"/>
                  <a:pt x="129645" y="654579"/>
                  <a:pt x="131762" y="641350"/>
                </a:cubicBezTo>
                <a:cubicBezTo>
                  <a:pt x="133879" y="628121"/>
                  <a:pt x="139700" y="615950"/>
                  <a:pt x="141287" y="606425"/>
                </a:cubicBezTo>
                <a:cubicBezTo>
                  <a:pt x="142875" y="596900"/>
                  <a:pt x="146579" y="592667"/>
                  <a:pt x="141287" y="584200"/>
                </a:cubicBezTo>
                <a:cubicBezTo>
                  <a:pt x="135995" y="575733"/>
                  <a:pt x="116945" y="564092"/>
                  <a:pt x="109537" y="555625"/>
                </a:cubicBezTo>
                <a:cubicBezTo>
                  <a:pt x="102129" y="547158"/>
                  <a:pt x="100012" y="542396"/>
                  <a:pt x="96837" y="533400"/>
                </a:cubicBezTo>
                <a:cubicBezTo>
                  <a:pt x="93662" y="524404"/>
                  <a:pt x="92074" y="513292"/>
                  <a:pt x="90487" y="501650"/>
                </a:cubicBezTo>
                <a:cubicBezTo>
                  <a:pt x="88900" y="490008"/>
                  <a:pt x="88370" y="472017"/>
                  <a:pt x="87312" y="463550"/>
                </a:cubicBezTo>
                <a:cubicBezTo>
                  <a:pt x="86254" y="455083"/>
                  <a:pt x="87312" y="455612"/>
                  <a:pt x="84137" y="450850"/>
                </a:cubicBezTo>
                <a:cubicBezTo>
                  <a:pt x="80962" y="446088"/>
                  <a:pt x="79904" y="446088"/>
                  <a:pt x="68262" y="434975"/>
                </a:cubicBezTo>
                <a:cubicBezTo>
                  <a:pt x="56620" y="423863"/>
                  <a:pt x="25400" y="400050"/>
                  <a:pt x="14287" y="384175"/>
                </a:cubicBezTo>
                <a:cubicBezTo>
                  <a:pt x="3175" y="368300"/>
                  <a:pt x="0" y="349250"/>
                  <a:pt x="1587" y="339725"/>
                </a:cubicBezTo>
                <a:cubicBezTo>
                  <a:pt x="3175" y="330200"/>
                  <a:pt x="13229" y="330200"/>
                  <a:pt x="23812" y="327025"/>
                </a:cubicBezTo>
                <a:cubicBezTo>
                  <a:pt x="34395" y="323850"/>
                  <a:pt x="56620" y="326496"/>
                  <a:pt x="65087" y="320675"/>
                </a:cubicBezTo>
                <a:cubicBezTo>
                  <a:pt x="73554" y="314854"/>
                  <a:pt x="70379" y="301096"/>
                  <a:pt x="74612" y="292100"/>
                </a:cubicBezTo>
                <a:cubicBezTo>
                  <a:pt x="78845" y="283104"/>
                  <a:pt x="87312" y="276754"/>
                  <a:pt x="90487" y="266700"/>
                </a:cubicBezTo>
                <a:cubicBezTo>
                  <a:pt x="93662" y="256646"/>
                  <a:pt x="88370" y="241300"/>
                  <a:pt x="93662" y="231775"/>
                </a:cubicBezTo>
                <a:cubicBezTo>
                  <a:pt x="98954" y="222250"/>
                  <a:pt x="112183" y="214313"/>
                  <a:pt x="122237" y="209550"/>
                </a:cubicBezTo>
                <a:cubicBezTo>
                  <a:pt x="132291" y="204788"/>
                  <a:pt x="140758" y="209021"/>
                  <a:pt x="153987" y="203200"/>
                </a:cubicBezTo>
                <a:cubicBezTo>
                  <a:pt x="167216" y="197379"/>
                  <a:pt x="187854" y="182563"/>
                  <a:pt x="201612" y="174625"/>
                </a:cubicBezTo>
                <a:cubicBezTo>
                  <a:pt x="215370" y="166688"/>
                  <a:pt x="223308" y="162454"/>
                  <a:pt x="236537" y="155575"/>
                </a:cubicBezTo>
                <a:cubicBezTo>
                  <a:pt x="249766" y="148696"/>
                  <a:pt x="266170" y="143404"/>
                  <a:pt x="280987" y="133350"/>
                </a:cubicBezTo>
                <a:cubicBezTo>
                  <a:pt x="295804" y="123296"/>
                  <a:pt x="314854" y="106362"/>
                  <a:pt x="325437" y="95250"/>
                </a:cubicBezTo>
                <a:cubicBezTo>
                  <a:pt x="336020" y="84138"/>
                  <a:pt x="336020" y="71967"/>
                  <a:pt x="344487" y="66675"/>
                </a:cubicBezTo>
                <a:cubicBezTo>
                  <a:pt x="352954" y="61383"/>
                  <a:pt x="363537" y="59796"/>
                  <a:pt x="376237" y="63500"/>
                </a:cubicBezTo>
                <a:cubicBezTo>
                  <a:pt x="388937" y="67204"/>
                  <a:pt x="404283" y="83608"/>
                  <a:pt x="420687" y="88900"/>
                </a:cubicBezTo>
                <a:cubicBezTo>
                  <a:pt x="437091" y="94192"/>
                  <a:pt x="456670" y="89958"/>
                  <a:pt x="474662" y="95250"/>
                </a:cubicBezTo>
                <a:cubicBezTo>
                  <a:pt x="492654" y="100542"/>
                  <a:pt x="511175" y="117475"/>
                  <a:pt x="528637" y="120650"/>
                </a:cubicBezTo>
                <a:cubicBezTo>
                  <a:pt x="546100" y="123825"/>
                  <a:pt x="563033" y="119592"/>
                  <a:pt x="579437" y="114300"/>
                </a:cubicBezTo>
                <a:cubicBezTo>
                  <a:pt x="595841" y="109008"/>
                  <a:pt x="610129" y="99483"/>
                  <a:pt x="627062" y="88900"/>
                </a:cubicBezTo>
                <a:cubicBezTo>
                  <a:pt x="643995" y="78317"/>
                  <a:pt x="670983" y="60854"/>
                  <a:pt x="681037" y="50800"/>
                </a:cubicBezTo>
                <a:cubicBezTo>
                  <a:pt x="691091" y="40746"/>
                  <a:pt x="681566" y="35983"/>
                  <a:pt x="687387" y="28575"/>
                </a:cubicBezTo>
                <a:cubicBezTo>
                  <a:pt x="693208" y="21167"/>
                  <a:pt x="699558" y="10054"/>
                  <a:pt x="715962" y="6350"/>
                </a:cubicBezTo>
                <a:cubicBezTo>
                  <a:pt x="732366" y="2646"/>
                  <a:pt x="768350" y="0"/>
                  <a:pt x="785812" y="6350"/>
                </a:cubicBezTo>
                <a:cubicBezTo>
                  <a:pt x="803274" y="12700"/>
                  <a:pt x="815975" y="33867"/>
                  <a:pt x="820737" y="44450"/>
                </a:cubicBezTo>
                <a:cubicBezTo>
                  <a:pt x="825500" y="55033"/>
                  <a:pt x="821795" y="57150"/>
                  <a:pt x="814387" y="69850"/>
                </a:cubicBezTo>
                <a:cubicBezTo>
                  <a:pt x="806979" y="82550"/>
                  <a:pt x="782108" y="102658"/>
                  <a:pt x="776287" y="120650"/>
                </a:cubicBezTo>
                <a:cubicBezTo>
                  <a:pt x="770466" y="138642"/>
                  <a:pt x="775229" y="162983"/>
                  <a:pt x="779462" y="177800"/>
                </a:cubicBezTo>
                <a:cubicBezTo>
                  <a:pt x="783695" y="192617"/>
                  <a:pt x="794279" y="201083"/>
                  <a:pt x="801687" y="209550"/>
                </a:cubicBezTo>
                <a:cubicBezTo>
                  <a:pt x="809095" y="218017"/>
                  <a:pt x="817033" y="223838"/>
                  <a:pt x="823912" y="228600"/>
                </a:cubicBezTo>
                <a:cubicBezTo>
                  <a:pt x="830791" y="233362"/>
                  <a:pt x="838200" y="231246"/>
                  <a:pt x="842962" y="238125"/>
                </a:cubicBezTo>
                <a:cubicBezTo>
                  <a:pt x="847724" y="245004"/>
                  <a:pt x="848254" y="260879"/>
                  <a:pt x="852487" y="269875"/>
                </a:cubicBezTo>
                <a:cubicBezTo>
                  <a:pt x="856720" y="278871"/>
                  <a:pt x="863600" y="286808"/>
                  <a:pt x="868362" y="292100"/>
                </a:cubicBezTo>
                <a:cubicBezTo>
                  <a:pt x="873125" y="297392"/>
                  <a:pt x="877093" y="299508"/>
                  <a:pt x="881062" y="301625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231093" y="1781180"/>
            <a:ext cx="122237" cy="138112"/>
          </a:xfrm>
          <a:custGeom>
            <a:avLst/>
            <a:gdLst>
              <a:gd name="connsiteX0" fmla="*/ 32808 w 121708"/>
              <a:gd name="connsiteY0" fmla="*/ 138642 h 138642"/>
              <a:gd name="connsiteX1" fmla="*/ 42333 w 121708"/>
              <a:gd name="connsiteY1" fmla="*/ 87842 h 138642"/>
              <a:gd name="connsiteX2" fmla="*/ 51858 w 121708"/>
              <a:gd name="connsiteY2" fmla="*/ 71967 h 138642"/>
              <a:gd name="connsiteX3" fmla="*/ 67733 w 121708"/>
              <a:gd name="connsiteY3" fmla="*/ 68792 h 138642"/>
              <a:gd name="connsiteX4" fmla="*/ 99483 w 121708"/>
              <a:gd name="connsiteY4" fmla="*/ 65617 h 138642"/>
              <a:gd name="connsiteX5" fmla="*/ 118533 w 121708"/>
              <a:gd name="connsiteY5" fmla="*/ 52917 h 138642"/>
              <a:gd name="connsiteX6" fmla="*/ 118533 w 121708"/>
              <a:gd name="connsiteY6" fmla="*/ 46567 h 138642"/>
              <a:gd name="connsiteX7" fmla="*/ 99483 w 121708"/>
              <a:gd name="connsiteY7" fmla="*/ 43392 h 138642"/>
              <a:gd name="connsiteX8" fmla="*/ 83608 w 121708"/>
              <a:gd name="connsiteY8" fmla="*/ 43392 h 138642"/>
              <a:gd name="connsiteX9" fmla="*/ 58208 w 121708"/>
              <a:gd name="connsiteY9" fmla="*/ 43392 h 138642"/>
              <a:gd name="connsiteX10" fmla="*/ 29633 w 121708"/>
              <a:gd name="connsiteY10" fmla="*/ 43392 h 138642"/>
              <a:gd name="connsiteX11" fmla="*/ 29633 w 121708"/>
              <a:gd name="connsiteY11" fmla="*/ 30692 h 138642"/>
              <a:gd name="connsiteX12" fmla="*/ 29633 w 121708"/>
              <a:gd name="connsiteY12" fmla="*/ 21167 h 138642"/>
              <a:gd name="connsiteX13" fmla="*/ 29633 w 121708"/>
              <a:gd name="connsiteY13" fmla="*/ 8467 h 138642"/>
              <a:gd name="connsiteX14" fmla="*/ 7408 w 121708"/>
              <a:gd name="connsiteY14" fmla="*/ 2117 h 138642"/>
              <a:gd name="connsiteX15" fmla="*/ 1058 w 121708"/>
              <a:gd name="connsiteY15" fmla="*/ 21167 h 138642"/>
              <a:gd name="connsiteX16" fmla="*/ 1058 w 121708"/>
              <a:gd name="connsiteY16" fmla="*/ 27517 h 1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708" h="138642">
                <a:moveTo>
                  <a:pt x="32808" y="138642"/>
                </a:moveTo>
                <a:cubicBezTo>
                  <a:pt x="35983" y="118798"/>
                  <a:pt x="39158" y="98955"/>
                  <a:pt x="42333" y="87842"/>
                </a:cubicBezTo>
                <a:cubicBezTo>
                  <a:pt x="45508" y="76729"/>
                  <a:pt x="47625" y="75142"/>
                  <a:pt x="51858" y="71967"/>
                </a:cubicBezTo>
                <a:cubicBezTo>
                  <a:pt x="56091" y="68792"/>
                  <a:pt x="59796" y="69850"/>
                  <a:pt x="67733" y="68792"/>
                </a:cubicBezTo>
                <a:cubicBezTo>
                  <a:pt x="75670" y="67734"/>
                  <a:pt x="91016" y="68263"/>
                  <a:pt x="99483" y="65617"/>
                </a:cubicBezTo>
                <a:cubicBezTo>
                  <a:pt x="107950" y="62971"/>
                  <a:pt x="115358" y="56092"/>
                  <a:pt x="118533" y="52917"/>
                </a:cubicBezTo>
                <a:cubicBezTo>
                  <a:pt x="121708" y="49742"/>
                  <a:pt x="121708" y="48154"/>
                  <a:pt x="118533" y="46567"/>
                </a:cubicBezTo>
                <a:cubicBezTo>
                  <a:pt x="115358" y="44980"/>
                  <a:pt x="105304" y="43921"/>
                  <a:pt x="99483" y="43392"/>
                </a:cubicBezTo>
                <a:cubicBezTo>
                  <a:pt x="93662" y="42863"/>
                  <a:pt x="83608" y="43392"/>
                  <a:pt x="83608" y="43392"/>
                </a:cubicBezTo>
                <a:lnTo>
                  <a:pt x="58208" y="43392"/>
                </a:lnTo>
                <a:cubicBezTo>
                  <a:pt x="49212" y="43392"/>
                  <a:pt x="34395" y="45509"/>
                  <a:pt x="29633" y="43392"/>
                </a:cubicBezTo>
                <a:cubicBezTo>
                  <a:pt x="24871" y="41275"/>
                  <a:pt x="29633" y="30692"/>
                  <a:pt x="29633" y="30692"/>
                </a:cubicBezTo>
                <a:lnTo>
                  <a:pt x="29633" y="21167"/>
                </a:lnTo>
                <a:cubicBezTo>
                  <a:pt x="29633" y="17463"/>
                  <a:pt x="33337" y="11642"/>
                  <a:pt x="29633" y="8467"/>
                </a:cubicBezTo>
                <a:cubicBezTo>
                  <a:pt x="25929" y="5292"/>
                  <a:pt x="12170" y="0"/>
                  <a:pt x="7408" y="2117"/>
                </a:cubicBezTo>
                <a:cubicBezTo>
                  <a:pt x="2646" y="4234"/>
                  <a:pt x="2116" y="16934"/>
                  <a:pt x="1058" y="21167"/>
                </a:cubicBezTo>
                <a:cubicBezTo>
                  <a:pt x="0" y="25400"/>
                  <a:pt x="2116" y="26459"/>
                  <a:pt x="1058" y="27517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143780" y="1781180"/>
            <a:ext cx="117475" cy="261937"/>
          </a:xfrm>
          <a:custGeom>
            <a:avLst/>
            <a:gdLst>
              <a:gd name="connsiteX0" fmla="*/ 117475 w 117475"/>
              <a:gd name="connsiteY0" fmla="*/ 261408 h 261408"/>
              <a:gd name="connsiteX1" fmla="*/ 85725 w 117475"/>
              <a:gd name="connsiteY1" fmla="*/ 210608 h 261408"/>
              <a:gd name="connsiteX2" fmla="*/ 60325 w 117475"/>
              <a:gd name="connsiteY2" fmla="*/ 191558 h 261408"/>
              <a:gd name="connsiteX3" fmla="*/ 22225 w 117475"/>
              <a:gd name="connsiteY3" fmla="*/ 162983 h 261408"/>
              <a:gd name="connsiteX4" fmla="*/ 38100 w 117475"/>
              <a:gd name="connsiteY4" fmla="*/ 134408 h 261408"/>
              <a:gd name="connsiteX5" fmla="*/ 82550 w 117475"/>
              <a:gd name="connsiteY5" fmla="*/ 124883 h 261408"/>
              <a:gd name="connsiteX6" fmla="*/ 82550 w 117475"/>
              <a:gd name="connsiteY6" fmla="*/ 89958 h 261408"/>
              <a:gd name="connsiteX7" fmla="*/ 50800 w 117475"/>
              <a:gd name="connsiteY7" fmla="*/ 58208 h 261408"/>
              <a:gd name="connsiteX8" fmla="*/ 6350 w 117475"/>
              <a:gd name="connsiteY8" fmla="*/ 29633 h 261408"/>
              <a:gd name="connsiteX9" fmla="*/ 12700 w 117475"/>
              <a:gd name="connsiteY9" fmla="*/ 4233 h 261408"/>
              <a:gd name="connsiteX10" fmla="*/ 50800 w 117475"/>
              <a:gd name="connsiteY10" fmla="*/ 4233 h 261408"/>
              <a:gd name="connsiteX11" fmla="*/ 73025 w 117475"/>
              <a:gd name="connsiteY11" fmla="*/ 26458 h 261408"/>
              <a:gd name="connsiteX12" fmla="*/ 88900 w 117475"/>
              <a:gd name="connsiteY12" fmla="*/ 26458 h 2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475" h="261408">
                <a:moveTo>
                  <a:pt x="117475" y="261408"/>
                </a:moveTo>
                <a:cubicBezTo>
                  <a:pt x="106362" y="241829"/>
                  <a:pt x="95250" y="222250"/>
                  <a:pt x="85725" y="210608"/>
                </a:cubicBezTo>
                <a:cubicBezTo>
                  <a:pt x="76200" y="198966"/>
                  <a:pt x="60325" y="191558"/>
                  <a:pt x="60325" y="191558"/>
                </a:cubicBezTo>
                <a:cubicBezTo>
                  <a:pt x="49742" y="183621"/>
                  <a:pt x="25929" y="172508"/>
                  <a:pt x="22225" y="162983"/>
                </a:cubicBezTo>
                <a:cubicBezTo>
                  <a:pt x="18521" y="153458"/>
                  <a:pt x="28046" y="140758"/>
                  <a:pt x="38100" y="134408"/>
                </a:cubicBezTo>
                <a:cubicBezTo>
                  <a:pt x="48154" y="128058"/>
                  <a:pt x="75142" y="132291"/>
                  <a:pt x="82550" y="124883"/>
                </a:cubicBezTo>
                <a:cubicBezTo>
                  <a:pt x="89958" y="117475"/>
                  <a:pt x="87842" y="101071"/>
                  <a:pt x="82550" y="89958"/>
                </a:cubicBezTo>
                <a:cubicBezTo>
                  <a:pt x="77258" y="78846"/>
                  <a:pt x="63500" y="68262"/>
                  <a:pt x="50800" y="58208"/>
                </a:cubicBezTo>
                <a:cubicBezTo>
                  <a:pt x="38100" y="48154"/>
                  <a:pt x="12700" y="38629"/>
                  <a:pt x="6350" y="29633"/>
                </a:cubicBezTo>
                <a:cubicBezTo>
                  <a:pt x="0" y="20637"/>
                  <a:pt x="5292" y="8466"/>
                  <a:pt x="12700" y="4233"/>
                </a:cubicBezTo>
                <a:cubicBezTo>
                  <a:pt x="20108" y="0"/>
                  <a:pt x="40746" y="529"/>
                  <a:pt x="50800" y="4233"/>
                </a:cubicBezTo>
                <a:cubicBezTo>
                  <a:pt x="60854" y="7937"/>
                  <a:pt x="66675" y="22754"/>
                  <a:pt x="73025" y="26458"/>
                </a:cubicBezTo>
                <a:cubicBezTo>
                  <a:pt x="79375" y="30162"/>
                  <a:pt x="84137" y="28310"/>
                  <a:pt x="88900" y="26458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397655" y="2992442"/>
            <a:ext cx="260350" cy="92075"/>
          </a:xfrm>
          <a:custGeom>
            <a:avLst/>
            <a:gdLst>
              <a:gd name="connsiteX0" fmla="*/ 0 w 259821"/>
              <a:gd name="connsiteY0" fmla="*/ 92075 h 92075"/>
              <a:gd name="connsiteX1" fmla="*/ 31750 w 259821"/>
              <a:gd name="connsiteY1" fmla="*/ 34925 h 92075"/>
              <a:gd name="connsiteX2" fmla="*/ 57150 w 259821"/>
              <a:gd name="connsiteY2" fmla="*/ 41275 h 92075"/>
              <a:gd name="connsiteX3" fmla="*/ 73025 w 259821"/>
              <a:gd name="connsiteY3" fmla="*/ 25400 h 92075"/>
              <a:gd name="connsiteX4" fmla="*/ 88900 w 259821"/>
              <a:gd name="connsiteY4" fmla="*/ 3175 h 92075"/>
              <a:gd name="connsiteX5" fmla="*/ 107950 w 259821"/>
              <a:gd name="connsiteY5" fmla="*/ 6350 h 92075"/>
              <a:gd name="connsiteX6" fmla="*/ 130175 w 259821"/>
              <a:gd name="connsiteY6" fmla="*/ 28575 h 92075"/>
              <a:gd name="connsiteX7" fmla="*/ 152400 w 259821"/>
              <a:gd name="connsiteY7" fmla="*/ 34925 h 92075"/>
              <a:gd name="connsiteX8" fmla="*/ 203200 w 259821"/>
              <a:gd name="connsiteY8" fmla="*/ 44450 h 92075"/>
              <a:gd name="connsiteX9" fmla="*/ 228600 w 259821"/>
              <a:gd name="connsiteY9" fmla="*/ 57150 h 92075"/>
              <a:gd name="connsiteX10" fmla="*/ 257175 w 259821"/>
              <a:gd name="connsiteY10" fmla="*/ 60325 h 92075"/>
              <a:gd name="connsiteX11" fmla="*/ 244475 w 259821"/>
              <a:gd name="connsiteY11" fmla="*/ 6032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821" h="92075">
                <a:moveTo>
                  <a:pt x="0" y="92075"/>
                </a:moveTo>
                <a:cubicBezTo>
                  <a:pt x="11112" y="67733"/>
                  <a:pt x="22225" y="43392"/>
                  <a:pt x="31750" y="34925"/>
                </a:cubicBezTo>
                <a:cubicBezTo>
                  <a:pt x="41275" y="26458"/>
                  <a:pt x="50271" y="42862"/>
                  <a:pt x="57150" y="41275"/>
                </a:cubicBezTo>
                <a:cubicBezTo>
                  <a:pt x="64029" y="39688"/>
                  <a:pt x="67733" y="31750"/>
                  <a:pt x="73025" y="25400"/>
                </a:cubicBezTo>
                <a:cubicBezTo>
                  <a:pt x="78317" y="19050"/>
                  <a:pt x="83079" y="6350"/>
                  <a:pt x="88900" y="3175"/>
                </a:cubicBezTo>
                <a:cubicBezTo>
                  <a:pt x="94721" y="0"/>
                  <a:pt x="101071" y="2117"/>
                  <a:pt x="107950" y="6350"/>
                </a:cubicBezTo>
                <a:cubicBezTo>
                  <a:pt x="114829" y="10583"/>
                  <a:pt x="122767" y="23813"/>
                  <a:pt x="130175" y="28575"/>
                </a:cubicBezTo>
                <a:cubicBezTo>
                  <a:pt x="137583" y="33338"/>
                  <a:pt x="140229" y="32279"/>
                  <a:pt x="152400" y="34925"/>
                </a:cubicBezTo>
                <a:cubicBezTo>
                  <a:pt x="164571" y="37571"/>
                  <a:pt x="190500" y="40746"/>
                  <a:pt x="203200" y="44450"/>
                </a:cubicBezTo>
                <a:cubicBezTo>
                  <a:pt x="215900" y="48154"/>
                  <a:pt x="219604" y="54504"/>
                  <a:pt x="228600" y="57150"/>
                </a:cubicBezTo>
                <a:cubicBezTo>
                  <a:pt x="237596" y="59796"/>
                  <a:pt x="254529" y="59796"/>
                  <a:pt x="257175" y="60325"/>
                </a:cubicBezTo>
                <a:cubicBezTo>
                  <a:pt x="259821" y="60854"/>
                  <a:pt x="252148" y="60589"/>
                  <a:pt x="244475" y="60325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308505" y="2435230"/>
            <a:ext cx="1466850" cy="869950"/>
          </a:xfrm>
          <a:custGeom>
            <a:avLst/>
            <a:gdLst>
              <a:gd name="connsiteX0" fmla="*/ 1466850 w 1466850"/>
              <a:gd name="connsiteY0" fmla="*/ 870744 h 870744"/>
              <a:gd name="connsiteX1" fmla="*/ 1419225 w 1466850"/>
              <a:gd name="connsiteY1" fmla="*/ 832644 h 870744"/>
              <a:gd name="connsiteX2" fmla="*/ 1381125 w 1466850"/>
              <a:gd name="connsiteY2" fmla="*/ 785019 h 870744"/>
              <a:gd name="connsiteX3" fmla="*/ 1376363 w 1466850"/>
              <a:gd name="connsiteY3" fmla="*/ 742156 h 870744"/>
              <a:gd name="connsiteX4" fmla="*/ 1357313 w 1466850"/>
              <a:gd name="connsiteY4" fmla="*/ 685006 h 870744"/>
              <a:gd name="connsiteX5" fmla="*/ 1309688 w 1466850"/>
              <a:gd name="connsiteY5" fmla="*/ 632619 h 870744"/>
              <a:gd name="connsiteX6" fmla="*/ 1262063 w 1466850"/>
              <a:gd name="connsiteY6" fmla="*/ 632619 h 870744"/>
              <a:gd name="connsiteX7" fmla="*/ 1209675 w 1466850"/>
              <a:gd name="connsiteY7" fmla="*/ 627856 h 870744"/>
              <a:gd name="connsiteX8" fmla="*/ 1138238 w 1466850"/>
              <a:gd name="connsiteY8" fmla="*/ 565944 h 870744"/>
              <a:gd name="connsiteX9" fmla="*/ 1085850 w 1466850"/>
              <a:gd name="connsiteY9" fmla="*/ 513556 h 870744"/>
              <a:gd name="connsiteX10" fmla="*/ 1009650 w 1466850"/>
              <a:gd name="connsiteY10" fmla="*/ 508794 h 870744"/>
              <a:gd name="connsiteX11" fmla="*/ 928688 w 1466850"/>
              <a:gd name="connsiteY11" fmla="*/ 508794 h 870744"/>
              <a:gd name="connsiteX12" fmla="*/ 876300 w 1466850"/>
              <a:gd name="connsiteY12" fmla="*/ 465931 h 870744"/>
              <a:gd name="connsiteX13" fmla="*/ 833438 w 1466850"/>
              <a:gd name="connsiteY13" fmla="*/ 437356 h 870744"/>
              <a:gd name="connsiteX14" fmla="*/ 776288 w 1466850"/>
              <a:gd name="connsiteY14" fmla="*/ 446881 h 870744"/>
              <a:gd name="connsiteX15" fmla="*/ 700088 w 1466850"/>
              <a:gd name="connsiteY15" fmla="*/ 465931 h 870744"/>
              <a:gd name="connsiteX16" fmla="*/ 619125 w 1466850"/>
              <a:gd name="connsiteY16" fmla="*/ 504031 h 870744"/>
              <a:gd name="connsiteX17" fmla="*/ 547688 w 1466850"/>
              <a:gd name="connsiteY17" fmla="*/ 527844 h 870744"/>
              <a:gd name="connsiteX18" fmla="*/ 485775 w 1466850"/>
              <a:gd name="connsiteY18" fmla="*/ 527844 h 870744"/>
              <a:gd name="connsiteX19" fmla="*/ 433388 w 1466850"/>
              <a:gd name="connsiteY19" fmla="*/ 532606 h 870744"/>
              <a:gd name="connsiteX20" fmla="*/ 371475 w 1466850"/>
              <a:gd name="connsiteY20" fmla="*/ 499269 h 870744"/>
              <a:gd name="connsiteX21" fmla="*/ 300038 w 1466850"/>
              <a:gd name="connsiteY21" fmla="*/ 465931 h 870744"/>
              <a:gd name="connsiteX22" fmla="*/ 238125 w 1466850"/>
              <a:gd name="connsiteY22" fmla="*/ 404019 h 870744"/>
              <a:gd name="connsiteX23" fmla="*/ 185738 w 1466850"/>
              <a:gd name="connsiteY23" fmla="*/ 346869 h 870744"/>
              <a:gd name="connsiteX24" fmla="*/ 128588 w 1466850"/>
              <a:gd name="connsiteY24" fmla="*/ 284956 h 870744"/>
              <a:gd name="connsiteX25" fmla="*/ 90488 w 1466850"/>
              <a:gd name="connsiteY25" fmla="*/ 218281 h 870744"/>
              <a:gd name="connsiteX26" fmla="*/ 80963 w 1466850"/>
              <a:gd name="connsiteY26" fmla="*/ 151606 h 870744"/>
              <a:gd name="connsiteX27" fmla="*/ 100013 w 1466850"/>
              <a:gd name="connsiteY27" fmla="*/ 65881 h 870744"/>
              <a:gd name="connsiteX28" fmla="*/ 104775 w 1466850"/>
              <a:gd name="connsiteY28" fmla="*/ 27781 h 870744"/>
              <a:gd name="connsiteX29" fmla="*/ 28575 w 1466850"/>
              <a:gd name="connsiteY29" fmla="*/ 3969 h 870744"/>
              <a:gd name="connsiteX30" fmla="*/ 0 w 1466850"/>
              <a:gd name="connsiteY30" fmla="*/ 3969 h 8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66850" h="870744">
                <a:moveTo>
                  <a:pt x="1466850" y="870744"/>
                </a:moveTo>
                <a:cubicBezTo>
                  <a:pt x="1450181" y="858837"/>
                  <a:pt x="1433512" y="846931"/>
                  <a:pt x="1419225" y="832644"/>
                </a:cubicBezTo>
                <a:cubicBezTo>
                  <a:pt x="1404938" y="818357"/>
                  <a:pt x="1388269" y="800100"/>
                  <a:pt x="1381125" y="785019"/>
                </a:cubicBezTo>
                <a:cubicBezTo>
                  <a:pt x="1373981" y="769938"/>
                  <a:pt x="1380332" y="758825"/>
                  <a:pt x="1376363" y="742156"/>
                </a:cubicBezTo>
                <a:cubicBezTo>
                  <a:pt x="1372394" y="725487"/>
                  <a:pt x="1368426" y="703262"/>
                  <a:pt x="1357313" y="685006"/>
                </a:cubicBezTo>
                <a:cubicBezTo>
                  <a:pt x="1346201" y="666750"/>
                  <a:pt x="1325563" y="641350"/>
                  <a:pt x="1309688" y="632619"/>
                </a:cubicBezTo>
                <a:cubicBezTo>
                  <a:pt x="1293813" y="623888"/>
                  <a:pt x="1278732" y="633413"/>
                  <a:pt x="1262063" y="632619"/>
                </a:cubicBezTo>
                <a:cubicBezTo>
                  <a:pt x="1245394" y="631825"/>
                  <a:pt x="1230312" y="638968"/>
                  <a:pt x="1209675" y="627856"/>
                </a:cubicBezTo>
                <a:cubicBezTo>
                  <a:pt x="1189038" y="616744"/>
                  <a:pt x="1158875" y="584994"/>
                  <a:pt x="1138238" y="565944"/>
                </a:cubicBezTo>
                <a:cubicBezTo>
                  <a:pt x="1117601" y="546894"/>
                  <a:pt x="1107281" y="523081"/>
                  <a:pt x="1085850" y="513556"/>
                </a:cubicBezTo>
                <a:cubicBezTo>
                  <a:pt x="1064419" y="504031"/>
                  <a:pt x="1035844" y="509588"/>
                  <a:pt x="1009650" y="508794"/>
                </a:cubicBezTo>
                <a:cubicBezTo>
                  <a:pt x="983456" y="508000"/>
                  <a:pt x="950913" y="515938"/>
                  <a:pt x="928688" y="508794"/>
                </a:cubicBezTo>
                <a:cubicBezTo>
                  <a:pt x="906463" y="501650"/>
                  <a:pt x="892175" y="477837"/>
                  <a:pt x="876300" y="465931"/>
                </a:cubicBezTo>
                <a:cubicBezTo>
                  <a:pt x="860425" y="454025"/>
                  <a:pt x="850107" y="440531"/>
                  <a:pt x="833438" y="437356"/>
                </a:cubicBezTo>
                <a:cubicBezTo>
                  <a:pt x="816769" y="434181"/>
                  <a:pt x="798513" y="442119"/>
                  <a:pt x="776288" y="446881"/>
                </a:cubicBezTo>
                <a:cubicBezTo>
                  <a:pt x="754063" y="451644"/>
                  <a:pt x="726282" y="456406"/>
                  <a:pt x="700088" y="465931"/>
                </a:cubicBezTo>
                <a:cubicBezTo>
                  <a:pt x="673894" y="475456"/>
                  <a:pt x="644525" y="493712"/>
                  <a:pt x="619125" y="504031"/>
                </a:cubicBezTo>
                <a:cubicBezTo>
                  <a:pt x="593725" y="514350"/>
                  <a:pt x="569913" y="523875"/>
                  <a:pt x="547688" y="527844"/>
                </a:cubicBezTo>
                <a:cubicBezTo>
                  <a:pt x="525463" y="531813"/>
                  <a:pt x="504825" y="527050"/>
                  <a:pt x="485775" y="527844"/>
                </a:cubicBezTo>
                <a:cubicBezTo>
                  <a:pt x="466725" y="528638"/>
                  <a:pt x="452438" y="537368"/>
                  <a:pt x="433388" y="532606"/>
                </a:cubicBezTo>
                <a:cubicBezTo>
                  <a:pt x="414338" y="527844"/>
                  <a:pt x="393700" y="510381"/>
                  <a:pt x="371475" y="499269"/>
                </a:cubicBezTo>
                <a:cubicBezTo>
                  <a:pt x="349250" y="488157"/>
                  <a:pt x="322263" y="481806"/>
                  <a:pt x="300038" y="465931"/>
                </a:cubicBezTo>
                <a:cubicBezTo>
                  <a:pt x="277813" y="450056"/>
                  <a:pt x="257175" y="423863"/>
                  <a:pt x="238125" y="404019"/>
                </a:cubicBezTo>
                <a:cubicBezTo>
                  <a:pt x="219075" y="384175"/>
                  <a:pt x="185738" y="346869"/>
                  <a:pt x="185738" y="346869"/>
                </a:cubicBezTo>
                <a:cubicBezTo>
                  <a:pt x="167482" y="327025"/>
                  <a:pt x="144463" y="306387"/>
                  <a:pt x="128588" y="284956"/>
                </a:cubicBezTo>
                <a:cubicBezTo>
                  <a:pt x="112713" y="263525"/>
                  <a:pt x="98426" y="240506"/>
                  <a:pt x="90488" y="218281"/>
                </a:cubicBezTo>
                <a:cubicBezTo>
                  <a:pt x="82551" y="196056"/>
                  <a:pt x="79376" y="177006"/>
                  <a:pt x="80963" y="151606"/>
                </a:cubicBezTo>
                <a:cubicBezTo>
                  <a:pt x="82551" y="126206"/>
                  <a:pt x="96044" y="86518"/>
                  <a:pt x="100013" y="65881"/>
                </a:cubicBezTo>
                <a:cubicBezTo>
                  <a:pt x="103982" y="45244"/>
                  <a:pt x="116681" y="38100"/>
                  <a:pt x="104775" y="27781"/>
                </a:cubicBezTo>
                <a:cubicBezTo>
                  <a:pt x="92869" y="17462"/>
                  <a:pt x="46038" y="7938"/>
                  <a:pt x="28575" y="3969"/>
                </a:cubicBezTo>
                <a:cubicBezTo>
                  <a:pt x="11112" y="0"/>
                  <a:pt x="5556" y="1984"/>
                  <a:pt x="0" y="3969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665818" y="3192467"/>
            <a:ext cx="450850" cy="203200"/>
          </a:xfrm>
          <a:custGeom>
            <a:avLst/>
            <a:gdLst>
              <a:gd name="connsiteX0" fmla="*/ 9525 w 450056"/>
              <a:gd name="connsiteY0" fmla="*/ 193675 h 203200"/>
              <a:gd name="connsiteX1" fmla="*/ 80962 w 450056"/>
              <a:gd name="connsiteY1" fmla="*/ 193675 h 203200"/>
              <a:gd name="connsiteX2" fmla="*/ 123825 w 450056"/>
              <a:gd name="connsiteY2" fmla="*/ 160338 h 203200"/>
              <a:gd name="connsiteX3" fmla="*/ 157162 w 450056"/>
              <a:gd name="connsiteY3" fmla="*/ 146050 h 203200"/>
              <a:gd name="connsiteX4" fmla="*/ 219075 w 450056"/>
              <a:gd name="connsiteY4" fmla="*/ 117475 h 203200"/>
              <a:gd name="connsiteX5" fmla="*/ 304800 w 450056"/>
              <a:gd name="connsiteY5" fmla="*/ 69850 h 203200"/>
              <a:gd name="connsiteX6" fmla="*/ 361950 w 450056"/>
              <a:gd name="connsiteY6" fmla="*/ 41275 h 203200"/>
              <a:gd name="connsiteX7" fmla="*/ 428625 w 450056"/>
              <a:gd name="connsiteY7" fmla="*/ 31750 h 203200"/>
              <a:gd name="connsiteX8" fmla="*/ 438150 w 450056"/>
              <a:gd name="connsiteY8" fmla="*/ 7938 h 203200"/>
              <a:gd name="connsiteX9" fmla="*/ 357187 w 450056"/>
              <a:gd name="connsiteY9" fmla="*/ 3175 h 203200"/>
              <a:gd name="connsiteX10" fmla="*/ 276225 w 450056"/>
              <a:gd name="connsiteY10" fmla="*/ 26988 h 203200"/>
              <a:gd name="connsiteX11" fmla="*/ 223837 w 450056"/>
              <a:gd name="connsiteY11" fmla="*/ 31750 h 203200"/>
              <a:gd name="connsiteX12" fmla="*/ 166687 w 450056"/>
              <a:gd name="connsiteY12" fmla="*/ 31750 h 203200"/>
              <a:gd name="connsiteX13" fmla="*/ 104775 w 450056"/>
              <a:gd name="connsiteY13" fmla="*/ 55563 h 203200"/>
              <a:gd name="connsiteX14" fmla="*/ 66675 w 450056"/>
              <a:gd name="connsiteY14" fmla="*/ 84138 h 203200"/>
              <a:gd name="connsiteX15" fmla="*/ 57150 w 450056"/>
              <a:gd name="connsiteY15" fmla="*/ 122238 h 203200"/>
              <a:gd name="connsiteX16" fmla="*/ 23812 w 450056"/>
              <a:gd name="connsiteY16" fmla="*/ 136525 h 203200"/>
              <a:gd name="connsiteX17" fmla="*/ 9525 w 450056"/>
              <a:gd name="connsiteY17" fmla="*/ 193675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056" h="203200">
                <a:moveTo>
                  <a:pt x="9525" y="193675"/>
                </a:moveTo>
                <a:cubicBezTo>
                  <a:pt x="19050" y="203200"/>
                  <a:pt x="61912" y="199231"/>
                  <a:pt x="80962" y="193675"/>
                </a:cubicBezTo>
                <a:cubicBezTo>
                  <a:pt x="100012" y="188119"/>
                  <a:pt x="111125" y="168275"/>
                  <a:pt x="123825" y="160338"/>
                </a:cubicBezTo>
                <a:cubicBezTo>
                  <a:pt x="136525" y="152401"/>
                  <a:pt x="141287" y="153194"/>
                  <a:pt x="157162" y="146050"/>
                </a:cubicBezTo>
                <a:cubicBezTo>
                  <a:pt x="173037" y="138906"/>
                  <a:pt x="194469" y="130175"/>
                  <a:pt x="219075" y="117475"/>
                </a:cubicBezTo>
                <a:cubicBezTo>
                  <a:pt x="243681" y="104775"/>
                  <a:pt x="280988" y="82550"/>
                  <a:pt x="304800" y="69850"/>
                </a:cubicBezTo>
                <a:cubicBezTo>
                  <a:pt x="328613" y="57150"/>
                  <a:pt x="341313" y="47625"/>
                  <a:pt x="361950" y="41275"/>
                </a:cubicBezTo>
                <a:cubicBezTo>
                  <a:pt x="382587" y="34925"/>
                  <a:pt x="415925" y="37306"/>
                  <a:pt x="428625" y="31750"/>
                </a:cubicBezTo>
                <a:cubicBezTo>
                  <a:pt x="441325" y="26194"/>
                  <a:pt x="450056" y="12700"/>
                  <a:pt x="438150" y="7938"/>
                </a:cubicBezTo>
                <a:cubicBezTo>
                  <a:pt x="426244" y="3176"/>
                  <a:pt x="384175" y="0"/>
                  <a:pt x="357187" y="3175"/>
                </a:cubicBezTo>
                <a:cubicBezTo>
                  <a:pt x="330199" y="6350"/>
                  <a:pt x="298450" y="22226"/>
                  <a:pt x="276225" y="26988"/>
                </a:cubicBezTo>
                <a:cubicBezTo>
                  <a:pt x="254000" y="31751"/>
                  <a:pt x="242093" y="30956"/>
                  <a:pt x="223837" y="31750"/>
                </a:cubicBezTo>
                <a:cubicBezTo>
                  <a:pt x="205581" y="32544"/>
                  <a:pt x="186531" y="27781"/>
                  <a:pt x="166687" y="31750"/>
                </a:cubicBezTo>
                <a:cubicBezTo>
                  <a:pt x="146843" y="35719"/>
                  <a:pt x="121444" y="46832"/>
                  <a:pt x="104775" y="55563"/>
                </a:cubicBezTo>
                <a:cubicBezTo>
                  <a:pt x="88106" y="64294"/>
                  <a:pt x="74613" y="73026"/>
                  <a:pt x="66675" y="84138"/>
                </a:cubicBezTo>
                <a:cubicBezTo>
                  <a:pt x="58738" y="95251"/>
                  <a:pt x="64294" y="113507"/>
                  <a:pt x="57150" y="122238"/>
                </a:cubicBezTo>
                <a:cubicBezTo>
                  <a:pt x="50006" y="130969"/>
                  <a:pt x="30956" y="127000"/>
                  <a:pt x="23812" y="136525"/>
                </a:cubicBezTo>
                <a:cubicBezTo>
                  <a:pt x="16668" y="146050"/>
                  <a:pt x="0" y="184150"/>
                  <a:pt x="9525" y="193675"/>
                </a:cubicBez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232180" y="2894017"/>
            <a:ext cx="2476500" cy="206375"/>
          </a:xfrm>
          <a:custGeom>
            <a:avLst/>
            <a:gdLst>
              <a:gd name="connsiteX0" fmla="*/ 0 w 2476500"/>
              <a:gd name="connsiteY0" fmla="*/ 206375 h 206375"/>
              <a:gd name="connsiteX1" fmla="*/ 317500 w 2476500"/>
              <a:gd name="connsiteY1" fmla="*/ 149225 h 206375"/>
              <a:gd name="connsiteX2" fmla="*/ 635000 w 2476500"/>
              <a:gd name="connsiteY2" fmla="*/ 66675 h 206375"/>
              <a:gd name="connsiteX3" fmla="*/ 1060450 w 2476500"/>
              <a:gd name="connsiteY3" fmla="*/ 34925 h 206375"/>
              <a:gd name="connsiteX4" fmla="*/ 1409700 w 2476500"/>
              <a:gd name="connsiteY4" fmla="*/ 9525 h 206375"/>
              <a:gd name="connsiteX5" fmla="*/ 2089150 w 2476500"/>
              <a:gd name="connsiteY5" fmla="*/ 92075 h 206375"/>
              <a:gd name="connsiteX6" fmla="*/ 2476500 w 2476500"/>
              <a:gd name="connsiteY6" fmla="*/ 18732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0" h="206375">
                <a:moveTo>
                  <a:pt x="0" y="206375"/>
                </a:moveTo>
                <a:cubicBezTo>
                  <a:pt x="105833" y="189441"/>
                  <a:pt x="211667" y="172508"/>
                  <a:pt x="317500" y="149225"/>
                </a:cubicBezTo>
                <a:cubicBezTo>
                  <a:pt x="423333" y="125942"/>
                  <a:pt x="511175" y="85725"/>
                  <a:pt x="635000" y="66675"/>
                </a:cubicBezTo>
                <a:cubicBezTo>
                  <a:pt x="758825" y="47625"/>
                  <a:pt x="1060450" y="34925"/>
                  <a:pt x="1060450" y="34925"/>
                </a:cubicBezTo>
                <a:cubicBezTo>
                  <a:pt x="1189567" y="25400"/>
                  <a:pt x="1238250" y="0"/>
                  <a:pt x="1409700" y="9525"/>
                </a:cubicBezTo>
                <a:cubicBezTo>
                  <a:pt x="1581150" y="19050"/>
                  <a:pt x="1911350" y="62442"/>
                  <a:pt x="2089150" y="92075"/>
                </a:cubicBezTo>
                <a:cubicBezTo>
                  <a:pt x="2266950" y="121708"/>
                  <a:pt x="2371725" y="154516"/>
                  <a:pt x="2476500" y="187325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721380" y="2662242"/>
            <a:ext cx="889000" cy="477838"/>
          </a:xfrm>
          <a:custGeom>
            <a:avLst/>
            <a:gdLst>
              <a:gd name="connsiteX0" fmla="*/ 0 w 889000"/>
              <a:gd name="connsiteY0" fmla="*/ 412750 h 477308"/>
              <a:gd name="connsiteX1" fmla="*/ 273050 w 889000"/>
              <a:gd name="connsiteY1" fmla="*/ 469900 h 477308"/>
              <a:gd name="connsiteX2" fmla="*/ 514350 w 889000"/>
              <a:gd name="connsiteY2" fmla="*/ 457200 h 477308"/>
              <a:gd name="connsiteX3" fmla="*/ 654050 w 889000"/>
              <a:gd name="connsiteY3" fmla="*/ 349250 h 477308"/>
              <a:gd name="connsiteX4" fmla="*/ 768350 w 889000"/>
              <a:gd name="connsiteY4" fmla="*/ 190500 h 477308"/>
              <a:gd name="connsiteX5" fmla="*/ 889000 w 889000"/>
              <a:gd name="connsiteY5" fmla="*/ 0 h 47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0" h="477308">
                <a:moveTo>
                  <a:pt x="0" y="412750"/>
                </a:moveTo>
                <a:cubicBezTo>
                  <a:pt x="93662" y="437621"/>
                  <a:pt x="187325" y="462492"/>
                  <a:pt x="273050" y="469900"/>
                </a:cubicBezTo>
                <a:cubicBezTo>
                  <a:pt x="358775" y="477308"/>
                  <a:pt x="450850" y="477308"/>
                  <a:pt x="514350" y="457200"/>
                </a:cubicBezTo>
                <a:cubicBezTo>
                  <a:pt x="577850" y="437092"/>
                  <a:pt x="611717" y="393700"/>
                  <a:pt x="654050" y="349250"/>
                </a:cubicBezTo>
                <a:cubicBezTo>
                  <a:pt x="696383" y="304800"/>
                  <a:pt x="729192" y="248708"/>
                  <a:pt x="768350" y="190500"/>
                </a:cubicBezTo>
                <a:cubicBezTo>
                  <a:pt x="807508" y="132292"/>
                  <a:pt x="848254" y="66146"/>
                  <a:pt x="889000" y="0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18193" y="3014667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625630" y="1344617"/>
            <a:ext cx="4197350" cy="606425"/>
          </a:xfrm>
          <a:custGeom>
            <a:avLst/>
            <a:gdLst>
              <a:gd name="connsiteX0" fmla="*/ 0 w 4197350"/>
              <a:gd name="connsiteY0" fmla="*/ 15875 h 606425"/>
              <a:gd name="connsiteX1" fmla="*/ 476250 w 4197350"/>
              <a:gd name="connsiteY1" fmla="*/ 15875 h 606425"/>
              <a:gd name="connsiteX2" fmla="*/ 1238250 w 4197350"/>
              <a:gd name="connsiteY2" fmla="*/ 111125 h 606425"/>
              <a:gd name="connsiteX3" fmla="*/ 2184400 w 4197350"/>
              <a:gd name="connsiteY3" fmla="*/ 352425 h 606425"/>
              <a:gd name="connsiteX4" fmla="*/ 3206750 w 4197350"/>
              <a:gd name="connsiteY4" fmla="*/ 415925 h 606425"/>
              <a:gd name="connsiteX5" fmla="*/ 3886200 w 4197350"/>
              <a:gd name="connsiteY5" fmla="*/ 542925 h 606425"/>
              <a:gd name="connsiteX6" fmla="*/ 4197350 w 4197350"/>
              <a:gd name="connsiteY6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350" h="606425">
                <a:moveTo>
                  <a:pt x="0" y="15875"/>
                </a:moveTo>
                <a:cubicBezTo>
                  <a:pt x="134937" y="7937"/>
                  <a:pt x="269875" y="0"/>
                  <a:pt x="476250" y="15875"/>
                </a:cubicBezTo>
                <a:cubicBezTo>
                  <a:pt x="682625" y="31750"/>
                  <a:pt x="953558" y="55033"/>
                  <a:pt x="1238250" y="111125"/>
                </a:cubicBezTo>
                <a:cubicBezTo>
                  <a:pt x="1522942" y="167217"/>
                  <a:pt x="1856317" y="301625"/>
                  <a:pt x="2184400" y="352425"/>
                </a:cubicBezTo>
                <a:cubicBezTo>
                  <a:pt x="2512483" y="403225"/>
                  <a:pt x="2923117" y="384175"/>
                  <a:pt x="3206750" y="415925"/>
                </a:cubicBezTo>
                <a:cubicBezTo>
                  <a:pt x="3490383" y="447675"/>
                  <a:pt x="3721100" y="511175"/>
                  <a:pt x="3886200" y="542925"/>
                </a:cubicBezTo>
                <a:cubicBezTo>
                  <a:pt x="4051300" y="574675"/>
                  <a:pt x="4124325" y="590550"/>
                  <a:pt x="4197350" y="606425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61068" y="1871667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546255" y="1300167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616730" y="2668592"/>
            <a:ext cx="590550" cy="857250"/>
          </a:xfrm>
          <a:custGeom>
            <a:avLst/>
            <a:gdLst>
              <a:gd name="connsiteX0" fmla="*/ 0 w 590550"/>
              <a:gd name="connsiteY0" fmla="*/ 0 h 857250"/>
              <a:gd name="connsiteX1" fmla="*/ 190500 w 590550"/>
              <a:gd name="connsiteY1" fmla="*/ 228600 h 857250"/>
              <a:gd name="connsiteX2" fmla="*/ 450850 w 590550"/>
              <a:gd name="connsiteY2" fmla="*/ 527050 h 857250"/>
              <a:gd name="connsiteX3" fmla="*/ 590550 w 59055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0" h="857250">
                <a:moveTo>
                  <a:pt x="0" y="0"/>
                </a:moveTo>
                <a:cubicBezTo>
                  <a:pt x="57679" y="70379"/>
                  <a:pt x="115358" y="140758"/>
                  <a:pt x="190500" y="228600"/>
                </a:cubicBezTo>
                <a:cubicBezTo>
                  <a:pt x="265642" y="316442"/>
                  <a:pt x="384175" y="422275"/>
                  <a:pt x="450850" y="527050"/>
                </a:cubicBezTo>
                <a:cubicBezTo>
                  <a:pt x="517525" y="631825"/>
                  <a:pt x="554037" y="744537"/>
                  <a:pt x="590550" y="857250"/>
                </a:cubicBezTo>
              </a:path>
            </a:pathLst>
          </a:custGeom>
          <a:noFill/>
          <a:ln w="63500" cap="flat" cmpd="dbl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912005" y="3141667"/>
            <a:ext cx="393700" cy="869950"/>
          </a:xfrm>
          <a:custGeom>
            <a:avLst/>
            <a:gdLst>
              <a:gd name="connsiteX0" fmla="*/ 0 w 393171"/>
              <a:gd name="connsiteY0" fmla="*/ 0 h 869950"/>
              <a:gd name="connsiteX1" fmla="*/ 57150 w 393171"/>
              <a:gd name="connsiteY1" fmla="*/ 63500 h 869950"/>
              <a:gd name="connsiteX2" fmla="*/ 73025 w 393171"/>
              <a:gd name="connsiteY2" fmla="*/ 57150 h 869950"/>
              <a:gd name="connsiteX3" fmla="*/ 66675 w 393171"/>
              <a:gd name="connsiteY3" fmla="*/ 38100 h 869950"/>
              <a:gd name="connsiteX4" fmla="*/ 88900 w 393171"/>
              <a:gd name="connsiteY4" fmla="*/ 9525 h 869950"/>
              <a:gd name="connsiteX5" fmla="*/ 120650 w 393171"/>
              <a:gd name="connsiteY5" fmla="*/ 38100 h 869950"/>
              <a:gd name="connsiteX6" fmla="*/ 120650 w 393171"/>
              <a:gd name="connsiteY6" fmla="*/ 76200 h 869950"/>
              <a:gd name="connsiteX7" fmla="*/ 136525 w 393171"/>
              <a:gd name="connsiteY7" fmla="*/ 88900 h 869950"/>
              <a:gd name="connsiteX8" fmla="*/ 180975 w 393171"/>
              <a:gd name="connsiteY8" fmla="*/ 76200 h 869950"/>
              <a:gd name="connsiteX9" fmla="*/ 203200 w 393171"/>
              <a:gd name="connsiteY9" fmla="*/ 114300 h 869950"/>
              <a:gd name="connsiteX10" fmla="*/ 155575 w 393171"/>
              <a:gd name="connsiteY10" fmla="*/ 142875 h 869950"/>
              <a:gd name="connsiteX11" fmla="*/ 149225 w 393171"/>
              <a:gd name="connsiteY11" fmla="*/ 190500 h 869950"/>
              <a:gd name="connsiteX12" fmla="*/ 180975 w 393171"/>
              <a:gd name="connsiteY12" fmla="*/ 196850 h 869950"/>
              <a:gd name="connsiteX13" fmla="*/ 250825 w 393171"/>
              <a:gd name="connsiteY13" fmla="*/ 203200 h 869950"/>
              <a:gd name="connsiteX14" fmla="*/ 314325 w 393171"/>
              <a:gd name="connsiteY14" fmla="*/ 250825 h 869950"/>
              <a:gd name="connsiteX15" fmla="*/ 317500 w 393171"/>
              <a:gd name="connsiteY15" fmla="*/ 304800 h 869950"/>
              <a:gd name="connsiteX16" fmla="*/ 314325 w 393171"/>
              <a:gd name="connsiteY16" fmla="*/ 393700 h 869950"/>
              <a:gd name="connsiteX17" fmla="*/ 365125 w 393171"/>
              <a:gd name="connsiteY17" fmla="*/ 438150 h 869950"/>
              <a:gd name="connsiteX18" fmla="*/ 377825 w 393171"/>
              <a:gd name="connsiteY18" fmla="*/ 501650 h 869950"/>
              <a:gd name="connsiteX19" fmla="*/ 390525 w 393171"/>
              <a:gd name="connsiteY19" fmla="*/ 565150 h 869950"/>
              <a:gd name="connsiteX20" fmla="*/ 387350 w 393171"/>
              <a:gd name="connsiteY20" fmla="*/ 622300 h 869950"/>
              <a:gd name="connsiteX21" fmla="*/ 355600 w 393171"/>
              <a:gd name="connsiteY21" fmla="*/ 669925 h 869950"/>
              <a:gd name="connsiteX22" fmla="*/ 330200 w 393171"/>
              <a:gd name="connsiteY22" fmla="*/ 711200 h 869950"/>
              <a:gd name="connsiteX23" fmla="*/ 330200 w 393171"/>
              <a:gd name="connsiteY23" fmla="*/ 774700 h 869950"/>
              <a:gd name="connsiteX24" fmla="*/ 330200 w 393171"/>
              <a:gd name="connsiteY24" fmla="*/ 822325 h 869950"/>
              <a:gd name="connsiteX25" fmla="*/ 292100 w 393171"/>
              <a:gd name="connsiteY25" fmla="*/ 860425 h 869950"/>
              <a:gd name="connsiteX26" fmla="*/ 292100 w 393171"/>
              <a:gd name="connsiteY26" fmla="*/ 86995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171" h="869950">
                <a:moveTo>
                  <a:pt x="0" y="0"/>
                </a:moveTo>
                <a:cubicBezTo>
                  <a:pt x="22489" y="26987"/>
                  <a:pt x="44979" y="53975"/>
                  <a:pt x="57150" y="63500"/>
                </a:cubicBezTo>
                <a:cubicBezTo>
                  <a:pt x="69321" y="73025"/>
                  <a:pt x="71438" y="61383"/>
                  <a:pt x="73025" y="57150"/>
                </a:cubicBezTo>
                <a:cubicBezTo>
                  <a:pt x="74612" y="52917"/>
                  <a:pt x="64029" y="46037"/>
                  <a:pt x="66675" y="38100"/>
                </a:cubicBezTo>
                <a:cubicBezTo>
                  <a:pt x="69321" y="30163"/>
                  <a:pt x="79904" y="9525"/>
                  <a:pt x="88900" y="9525"/>
                </a:cubicBezTo>
                <a:cubicBezTo>
                  <a:pt x="97896" y="9525"/>
                  <a:pt x="115358" y="26988"/>
                  <a:pt x="120650" y="38100"/>
                </a:cubicBezTo>
                <a:cubicBezTo>
                  <a:pt x="125942" y="49213"/>
                  <a:pt x="118004" y="67733"/>
                  <a:pt x="120650" y="76200"/>
                </a:cubicBezTo>
                <a:cubicBezTo>
                  <a:pt x="123296" y="84667"/>
                  <a:pt x="126471" y="88900"/>
                  <a:pt x="136525" y="88900"/>
                </a:cubicBezTo>
                <a:cubicBezTo>
                  <a:pt x="146579" y="88900"/>
                  <a:pt x="169863" y="71967"/>
                  <a:pt x="180975" y="76200"/>
                </a:cubicBezTo>
                <a:cubicBezTo>
                  <a:pt x="192088" y="80433"/>
                  <a:pt x="207433" y="103188"/>
                  <a:pt x="203200" y="114300"/>
                </a:cubicBezTo>
                <a:cubicBezTo>
                  <a:pt x="198967" y="125413"/>
                  <a:pt x="164571" y="130175"/>
                  <a:pt x="155575" y="142875"/>
                </a:cubicBezTo>
                <a:cubicBezTo>
                  <a:pt x="146579" y="155575"/>
                  <a:pt x="144992" y="181504"/>
                  <a:pt x="149225" y="190500"/>
                </a:cubicBezTo>
                <a:cubicBezTo>
                  <a:pt x="153458" y="199496"/>
                  <a:pt x="164042" y="194733"/>
                  <a:pt x="180975" y="196850"/>
                </a:cubicBezTo>
                <a:cubicBezTo>
                  <a:pt x="197908" y="198967"/>
                  <a:pt x="228600" y="194204"/>
                  <a:pt x="250825" y="203200"/>
                </a:cubicBezTo>
                <a:cubicBezTo>
                  <a:pt x="273050" y="212196"/>
                  <a:pt x="303213" y="233892"/>
                  <a:pt x="314325" y="250825"/>
                </a:cubicBezTo>
                <a:cubicBezTo>
                  <a:pt x="325437" y="267758"/>
                  <a:pt x="317500" y="280988"/>
                  <a:pt x="317500" y="304800"/>
                </a:cubicBezTo>
                <a:cubicBezTo>
                  <a:pt x="317500" y="328612"/>
                  <a:pt x="306388" y="371475"/>
                  <a:pt x="314325" y="393700"/>
                </a:cubicBezTo>
                <a:cubicBezTo>
                  <a:pt x="322263" y="415925"/>
                  <a:pt x="354542" y="420158"/>
                  <a:pt x="365125" y="438150"/>
                </a:cubicBezTo>
                <a:cubicBezTo>
                  <a:pt x="375708" y="456142"/>
                  <a:pt x="377825" y="501650"/>
                  <a:pt x="377825" y="501650"/>
                </a:cubicBezTo>
                <a:cubicBezTo>
                  <a:pt x="382058" y="522817"/>
                  <a:pt x="388938" y="545042"/>
                  <a:pt x="390525" y="565150"/>
                </a:cubicBezTo>
                <a:cubicBezTo>
                  <a:pt x="392113" y="585258"/>
                  <a:pt x="393171" y="604838"/>
                  <a:pt x="387350" y="622300"/>
                </a:cubicBezTo>
                <a:cubicBezTo>
                  <a:pt x="381529" y="639762"/>
                  <a:pt x="365125" y="655108"/>
                  <a:pt x="355600" y="669925"/>
                </a:cubicBezTo>
                <a:cubicBezTo>
                  <a:pt x="346075" y="684742"/>
                  <a:pt x="334433" y="693738"/>
                  <a:pt x="330200" y="711200"/>
                </a:cubicBezTo>
                <a:cubicBezTo>
                  <a:pt x="325967" y="728662"/>
                  <a:pt x="330200" y="774700"/>
                  <a:pt x="330200" y="774700"/>
                </a:cubicBezTo>
                <a:cubicBezTo>
                  <a:pt x="330200" y="793221"/>
                  <a:pt x="336550" y="808037"/>
                  <a:pt x="330200" y="822325"/>
                </a:cubicBezTo>
                <a:cubicBezTo>
                  <a:pt x="323850" y="836613"/>
                  <a:pt x="298450" y="852488"/>
                  <a:pt x="292100" y="860425"/>
                </a:cubicBezTo>
                <a:cubicBezTo>
                  <a:pt x="285750" y="868362"/>
                  <a:pt x="292100" y="869950"/>
                  <a:pt x="292100" y="869950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616730" y="2171705"/>
            <a:ext cx="1600200" cy="544512"/>
          </a:xfrm>
          <a:custGeom>
            <a:avLst/>
            <a:gdLst>
              <a:gd name="connsiteX0" fmla="*/ 0 w 1600200"/>
              <a:gd name="connsiteY0" fmla="*/ 491067 h 545042"/>
              <a:gd name="connsiteX1" fmla="*/ 292100 w 1600200"/>
              <a:gd name="connsiteY1" fmla="*/ 154517 h 545042"/>
              <a:gd name="connsiteX2" fmla="*/ 457200 w 1600200"/>
              <a:gd name="connsiteY2" fmla="*/ 52917 h 545042"/>
              <a:gd name="connsiteX3" fmla="*/ 622300 w 1600200"/>
              <a:gd name="connsiteY3" fmla="*/ 33867 h 545042"/>
              <a:gd name="connsiteX4" fmla="*/ 666750 w 1600200"/>
              <a:gd name="connsiteY4" fmla="*/ 33867 h 545042"/>
              <a:gd name="connsiteX5" fmla="*/ 857250 w 1600200"/>
              <a:gd name="connsiteY5" fmla="*/ 237067 h 545042"/>
              <a:gd name="connsiteX6" fmla="*/ 1085850 w 1600200"/>
              <a:gd name="connsiteY6" fmla="*/ 497417 h 545042"/>
              <a:gd name="connsiteX7" fmla="*/ 1600200 w 1600200"/>
              <a:gd name="connsiteY7" fmla="*/ 522817 h 54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545042">
                <a:moveTo>
                  <a:pt x="0" y="491067"/>
                </a:moveTo>
                <a:cubicBezTo>
                  <a:pt x="107950" y="359304"/>
                  <a:pt x="215900" y="227542"/>
                  <a:pt x="292100" y="154517"/>
                </a:cubicBezTo>
                <a:cubicBezTo>
                  <a:pt x="368300" y="81492"/>
                  <a:pt x="402167" y="73025"/>
                  <a:pt x="457200" y="52917"/>
                </a:cubicBezTo>
                <a:cubicBezTo>
                  <a:pt x="512233" y="32809"/>
                  <a:pt x="587375" y="37042"/>
                  <a:pt x="622300" y="33867"/>
                </a:cubicBezTo>
                <a:cubicBezTo>
                  <a:pt x="657225" y="30692"/>
                  <a:pt x="627592" y="0"/>
                  <a:pt x="666750" y="33867"/>
                </a:cubicBezTo>
                <a:cubicBezTo>
                  <a:pt x="705908" y="67734"/>
                  <a:pt x="787400" y="159809"/>
                  <a:pt x="857250" y="237067"/>
                </a:cubicBezTo>
                <a:cubicBezTo>
                  <a:pt x="927100" y="314325"/>
                  <a:pt x="962025" y="449792"/>
                  <a:pt x="1085850" y="497417"/>
                </a:cubicBezTo>
                <a:cubicBezTo>
                  <a:pt x="1209675" y="545042"/>
                  <a:pt x="1404937" y="533929"/>
                  <a:pt x="1600200" y="522817"/>
                </a:cubicBezTo>
              </a:path>
            </a:pathLst>
          </a:custGeom>
          <a:noFill/>
          <a:ln w="38100" cap="flat" cmpd="dbl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546880" y="2586042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189818" y="2157417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118505" y="2586042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118380" y="3443292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6832630" y="1871667"/>
            <a:ext cx="660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Пермь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>
            <a:off x="5546755" y="1585917"/>
            <a:ext cx="625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Киров</a:t>
            </a:r>
          </a:p>
        </p:txBody>
      </p: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6089700" y="2344749"/>
            <a:ext cx="744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Ижевск</a:t>
            </a:r>
          </a:p>
        </p:txBody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6975505" y="3586167"/>
            <a:ext cx="4778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Уфа</a:t>
            </a: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5046693" y="3086105"/>
            <a:ext cx="695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Казань</a:t>
            </a:r>
          </a:p>
        </p:txBody>
      </p:sp>
      <p:sp>
        <p:nvSpPr>
          <p:cNvPr id="44" name="Овал 43"/>
          <p:cNvSpPr/>
          <p:nvPr/>
        </p:nvSpPr>
        <p:spPr>
          <a:xfrm>
            <a:off x="3117880" y="3014667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26224" y="2916253"/>
            <a:ext cx="142875" cy="1428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5375320" y="2487625"/>
            <a:ext cx="8547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300" b="1" i="1" u="sng" dirty="0" smtClean="0">
                <a:latin typeface="Calibri" pitchFamily="34" charset="0"/>
              </a:rPr>
              <a:t>Вятские </a:t>
            </a:r>
          </a:p>
          <a:p>
            <a:pPr algn="ctr"/>
            <a:r>
              <a:rPr lang="ru-RU" sz="1300" b="1" i="1" u="sng" dirty="0" smtClean="0">
                <a:latin typeface="Calibri" pitchFamily="34" charset="0"/>
              </a:rPr>
              <a:t>Поляны</a:t>
            </a:r>
            <a:endParaRPr lang="ru-RU" sz="1300" b="1" i="1" u="sng" dirty="0">
              <a:latin typeface="Calibri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2037750">
            <a:off x="6578306" y="2597384"/>
            <a:ext cx="244678" cy="351987"/>
          </a:xfrm>
          <a:prstGeom prst="chevron">
            <a:avLst/>
          </a:prstGeom>
          <a:solidFill>
            <a:srgbClr val="FF0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Нашивка 47"/>
          <p:cNvSpPr/>
          <p:nvPr/>
        </p:nvSpPr>
        <p:spPr>
          <a:xfrm rot="2037750" flipH="1">
            <a:off x="6792417" y="2740508"/>
            <a:ext cx="245415" cy="351489"/>
          </a:xfrm>
          <a:prstGeom prst="chevron">
            <a:avLst/>
          </a:prstGeom>
          <a:solidFill>
            <a:srgbClr val="FF0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106"/>
          <p:cNvSpPr txBox="1">
            <a:spLocks noChangeArrowheads="1"/>
          </p:cNvSpPr>
          <p:nvPr/>
        </p:nvSpPr>
        <p:spPr bwMode="auto">
          <a:xfrm>
            <a:off x="6000792" y="3130567"/>
            <a:ext cx="1215909" cy="38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1300" b="1" i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Мост </a:t>
            </a:r>
          </a:p>
          <a:p>
            <a:pPr algn="ctr">
              <a:lnSpc>
                <a:spcPct val="70000"/>
              </a:lnSpc>
            </a:pPr>
            <a:r>
              <a:rPr lang="ru-RU" sz="1300" b="1" i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через р.Кама</a:t>
            </a:r>
          </a:p>
        </p:txBody>
      </p:sp>
      <p:pic>
        <p:nvPicPr>
          <p:cNvPr id="55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1214414" y="4244976"/>
            <a:ext cx="6929486" cy="536575"/>
            <a:chOff x="3964" y="2071"/>
            <a:chExt cx="1484" cy="330"/>
          </a:xfrm>
          <a:gradFill flip="none" rotWithShape="1">
            <a:gsLst>
              <a:gs pos="0">
                <a:srgbClr val="245194">
                  <a:alpha val="20000"/>
                </a:srgbClr>
              </a:gs>
              <a:gs pos="100000">
                <a:srgbClr val="FFFF00">
                  <a:alpha val="12000"/>
                </a:srgbClr>
              </a:gs>
            </a:gsLst>
            <a:lin ang="5400000" scaled="1"/>
            <a:tileRect/>
          </a:gradFill>
          <a:effectLst/>
        </p:grpSpPr>
        <p:sp>
          <p:nvSpPr>
            <p:cNvPr id="62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Text Box 34"/>
          <p:cNvSpPr txBox="1">
            <a:spLocks noChangeArrowheads="1"/>
          </p:cNvSpPr>
          <p:nvPr/>
        </p:nvSpPr>
        <p:spPr bwMode="gray">
          <a:xfrm>
            <a:off x="1318826" y="4322764"/>
            <a:ext cx="67068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 smtClean="0">
                <a:solidFill>
                  <a:sysClr val="windowText" lastClr="000000"/>
                </a:solidFill>
                <a:latin typeface="Arial Narrow" pitchFamily="34" charset="0"/>
              </a:rPr>
              <a:t>Результаты реализации проекта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gray">
          <a:xfrm>
            <a:off x="1285852" y="5177395"/>
            <a:ext cx="335758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latinLnBrk="0">
              <a:spcBef>
                <a:spcPct val="50000"/>
              </a:spcBef>
            </a:pPr>
            <a:r>
              <a:rPr lang="ru-RU" sz="1600" i="1" kern="0" dirty="0" smtClean="0">
                <a:solidFill>
                  <a:sysClr val="windowText" lastClr="000000"/>
                </a:solidFill>
                <a:latin typeface="Arial Narrow" pitchFamily="34" charset="0"/>
              </a:rPr>
              <a:t>Сокращение расстояния пробега автотранспорта на межрегиональных транспортных направлениях:</a:t>
            </a:r>
          </a:p>
          <a:p>
            <a:pPr lvl="0" algn="ctr" latinLnBrk="0">
              <a:buClr>
                <a:srgbClr val="1F497D"/>
              </a:buClr>
              <a:defRPr/>
            </a:pPr>
            <a:r>
              <a:rPr lang="ru-RU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«Киров – Ижевск - Уфа» - до 150 км;</a:t>
            </a:r>
          </a:p>
          <a:p>
            <a:pPr lvl="0" algn="ctr" latinLnBrk="0">
              <a:buClr>
                <a:srgbClr val="1F497D"/>
              </a:buClr>
              <a:defRPr/>
            </a:pPr>
            <a:r>
              <a:rPr lang="ru-RU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«Москва – Екатеринбург» - до 300 км.</a:t>
            </a:r>
            <a:endParaRPr kumimoji="0" lang="en-US" sz="16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gray">
          <a:xfrm>
            <a:off x="4714876" y="5384085"/>
            <a:ext cx="33575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latinLnBrk="0">
              <a:spcBef>
                <a:spcPct val="50000"/>
              </a:spcBef>
            </a:pPr>
            <a:r>
              <a:rPr lang="ru-RU" sz="1600" i="1" kern="0" dirty="0" smtClean="0">
                <a:solidFill>
                  <a:sysClr val="windowText" lastClr="000000"/>
                </a:solidFill>
                <a:latin typeface="Arial Narrow" pitchFamily="34" charset="0"/>
              </a:rPr>
              <a:t>Развитие экономических связей Центрального, Приволжского  и Уральского федеральных округов</a:t>
            </a:r>
          </a:p>
        </p:txBody>
      </p:sp>
      <p:sp>
        <p:nvSpPr>
          <p:cNvPr id="70" name="AutoShape 15"/>
          <p:cNvSpPr>
            <a:spLocks noChangeArrowheads="1"/>
          </p:cNvSpPr>
          <p:nvPr/>
        </p:nvSpPr>
        <p:spPr bwMode="gray">
          <a:xfrm>
            <a:off x="1285852" y="4929198"/>
            <a:ext cx="3357586" cy="17859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45194">
                  <a:alpha val="20000"/>
                </a:srgbClr>
              </a:gs>
              <a:gs pos="100000">
                <a:srgbClr val="FFFF00">
                  <a:alpha val="12000"/>
                </a:srgbClr>
              </a:gs>
            </a:gsLst>
            <a:lin ang="18900000" scaled="1"/>
            <a:tileRect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AutoShape 15"/>
          <p:cNvSpPr>
            <a:spLocks noChangeArrowheads="1"/>
          </p:cNvSpPr>
          <p:nvPr/>
        </p:nvSpPr>
        <p:spPr bwMode="gray">
          <a:xfrm>
            <a:off x="4714876" y="4929198"/>
            <a:ext cx="3357586" cy="17859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45194">
                  <a:alpha val="20000"/>
                </a:srgbClr>
              </a:gs>
              <a:gs pos="100000">
                <a:srgbClr val="FFFF00">
                  <a:alpha val="12000"/>
                </a:srgbClr>
              </a:gs>
            </a:gsLst>
            <a:lin ang="13500000" scaled="1"/>
            <a:tileRect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ФИНАНСИРОВАНИЯ ПРОЕКТА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71406" y="2500306"/>
            <a:ext cx="1724025" cy="482600"/>
            <a:chOff x="816" y="2304"/>
            <a:chExt cx="1440" cy="448"/>
          </a:xfrm>
        </p:grpSpPr>
        <p:sp>
          <p:nvSpPr>
            <p:cNvPr id="2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FF4747"/>
                </a:gs>
                <a:gs pos="100000">
                  <a:srgbClr val="FF616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27,7 %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71406" y="4467253"/>
            <a:ext cx="1724025" cy="482600"/>
            <a:chOff x="816" y="2304"/>
            <a:chExt cx="1440" cy="448"/>
          </a:xfrm>
        </p:grpSpPr>
        <p:sp>
          <p:nvSpPr>
            <p:cNvPr id="31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FFC319">
                    <a:gamma/>
                    <a:tint val="51373"/>
                    <a:invGamma/>
                  </a:srgbClr>
                </a:gs>
                <a:gs pos="100000">
                  <a:srgbClr val="FFC31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72,3 %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endParaRPr>
            </a:p>
          </p:txBody>
        </p:sp>
      </p:grpSp>
      <p:cxnSp>
        <p:nvCxnSpPr>
          <p:cNvPr id="39" name="AutoShape 15"/>
          <p:cNvCxnSpPr>
            <a:cxnSpLocks noChangeShapeType="1"/>
            <a:endCxn id="32" idx="0"/>
          </p:cNvCxnSpPr>
          <p:nvPr/>
        </p:nvCxnSpPr>
        <p:spPr bwMode="gray">
          <a:xfrm rot="16200000" flipH="1">
            <a:off x="161878" y="3695711"/>
            <a:ext cx="1538319" cy="47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40" name="AutoShape 16"/>
          <p:cNvCxnSpPr>
            <a:cxnSpLocks noChangeShapeType="1"/>
          </p:cNvCxnSpPr>
          <p:nvPr/>
        </p:nvCxnSpPr>
        <p:spPr bwMode="gray">
          <a:xfrm rot="16200000" flipH="1">
            <a:off x="303982" y="5518964"/>
            <a:ext cx="1249354" cy="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955556" y="4214818"/>
            <a:ext cx="3780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946592" y="6143644"/>
            <a:ext cx="3780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2000232" y="2571744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Бюджетные ассигнования 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Инвестиционного фонда РФ – 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18,1% ( 2,516 млрд. руб.)</a:t>
            </a:r>
            <a:endParaRPr lang="en-US" sz="1600" b="1" i="1" dirty="0">
              <a:solidFill>
                <a:srgbClr val="1C3F72"/>
              </a:solidFill>
              <a:latin typeface="Arial Narrow" pitchFamily="34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2000232" y="3383821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Бюджет  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Удмуртской Республики – 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9,6% ( 1,343 млрд. руб.)</a:t>
            </a: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2000232" y="4526829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Собственные средства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концессионера – 36,5%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(5,084 млрд. руб.)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2000232" y="5312647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Заемные средства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концессионера – 35,8% </a:t>
            </a:r>
          </a:p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(5,0 млрд. руб.)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gray">
          <a:xfrm rot="16200000" flipV="1">
            <a:off x="1714479" y="4884654"/>
            <a:ext cx="473173" cy="18741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319"/>
              </a:gs>
              <a:gs pos="100000">
                <a:srgbClr val="FFC31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gray">
          <a:xfrm rot="16200000" flipV="1">
            <a:off x="1714479" y="5643580"/>
            <a:ext cx="473173" cy="18741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319"/>
              </a:gs>
              <a:gs pos="100000">
                <a:srgbClr val="FFC31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gray">
          <a:xfrm rot="16200000" flipV="1">
            <a:off x="1714479" y="2884390"/>
            <a:ext cx="473173" cy="18741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747"/>
              </a:gs>
              <a:gs pos="100000">
                <a:srgbClr val="FFC31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AutoShape 27"/>
          <p:cNvSpPr>
            <a:spLocks noChangeArrowheads="1"/>
          </p:cNvSpPr>
          <p:nvPr/>
        </p:nvSpPr>
        <p:spPr bwMode="gray">
          <a:xfrm rot="16200000" flipV="1">
            <a:off x="1714479" y="3714754"/>
            <a:ext cx="473173" cy="18741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747"/>
              </a:gs>
              <a:gs pos="100000">
                <a:srgbClr val="FFC31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ltGray">
          <a:xfrm>
            <a:off x="142845" y="1214422"/>
            <a:ext cx="4572032" cy="714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rgbClr val="FF616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285720" y="1214422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Объем финансирования  проекта – </a:t>
            </a:r>
          </a:p>
        </p:txBody>
      </p:sp>
      <p:sp>
        <p:nvSpPr>
          <p:cNvPr id="66" name="AutoShape 27"/>
          <p:cNvSpPr>
            <a:spLocks noChangeArrowheads="1"/>
          </p:cNvSpPr>
          <p:nvPr/>
        </p:nvSpPr>
        <p:spPr bwMode="gray">
          <a:xfrm flipV="1">
            <a:off x="714348" y="1928802"/>
            <a:ext cx="3571900" cy="50006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319"/>
              </a:gs>
              <a:gs pos="100000">
                <a:srgbClr val="FFC31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2143108" y="2000240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из них:</a:t>
            </a:r>
            <a:endParaRPr lang="en-US" sz="1600" b="1" i="1" dirty="0">
              <a:solidFill>
                <a:srgbClr val="1C3F72"/>
              </a:solidFill>
              <a:latin typeface="Arial Narrow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42976" y="1500174"/>
            <a:ext cx="26805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13,943 млрд. рублей</a:t>
            </a:r>
            <a:endParaRPr lang="ru-RU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4857752" y="1211033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Соотношение частных и</a:t>
            </a:r>
          </a:p>
          <a:p>
            <a:pPr algn="ctr" eaLnBrk="0" hangingPunct="0"/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государственных инвестиций –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768" y="1743006"/>
            <a:ext cx="4670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00826" y="1743006"/>
            <a:ext cx="7578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cap="none" spc="50" dirty="0" smtClean="0">
                <a:ln w="11430"/>
                <a:solidFill>
                  <a:srgbClr val="1C3F7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2,6 :</a:t>
            </a:r>
            <a:endParaRPr lang="ru-RU" sz="2000" b="1" i="1" cap="none" spc="50" dirty="0">
              <a:ln w="11430"/>
              <a:solidFill>
                <a:srgbClr val="1C3F7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4" name="Диаграмма 73"/>
          <p:cNvGraphicFramePr>
            <a:graphicFrameLocks/>
          </p:cNvGraphicFramePr>
          <p:nvPr/>
        </p:nvGraphicFramePr>
        <p:xfrm>
          <a:off x="4571968" y="2643182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4786314" y="235743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002060"/>
                </a:solidFill>
                <a:latin typeface="Arial Narrow" pitchFamily="34" charset="0"/>
              </a:rPr>
              <a:t>Средства инвестора
собственные</a:t>
            </a:r>
            <a:r>
              <a:rPr lang="en-US" sz="1400" b="1" i="1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ru-RU" sz="1400" b="1" i="1" dirty="0" smtClean="0">
                <a:solidFill>
                  <a:srgbClr val="002060"/>
                </a:solidFill>
                <a:latin typeface="Arial Narrow" pitchFamily="34" charset="0"/>
              </a:rPr>
              <a:t>36,5%</a:t>
            </a:r>
            <a:endParaRPr lang="ru-RU" sz="14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929454" y="2714620"/>
            <a:ext cx="1907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550" b="1" i="0" u="none" strike="noStrike" kern="1200" baseline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Инвестфонд РФ
18,1%</a:t>
            </a:r>
            <a:endParaRPr lang="ru-RU" sz="14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86742" y="3905912"/>
            <a:ext cx="157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550" b="1" i="0" u="none" strike="noStrike" kern="1200" baseline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Бюджет  УР</a:t>
            </a:r>
            <a:endParaRPr lang="en-US" sz="1400" b="1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defRPr lang="ru-RU" sz="1550" b="1" i="0" u="none" strike="noStrike" kern="1200" baseline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 9,6%</a:t>
            </a:r>
            <a:endParaRPr lang="ru-RU" sz="14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43702" y="5572140"/>
            <a:ext cx="262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002060"/>
                </a:solidFill>
                <a:latin typeface="Arial Narrow" pitchFamily="34" charset="0"/>
              </a:rPr>
              <a:t>Средства инвестора</a:t>
            </a:r>
            <a:r>
              <a:rPr lang="en-US" sz="14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dirty="0" smtClean="0">
                <a:solidFill>
                  <a:srgbClr val="002060"/>
                </a:solidFill>
                <a:latin typeface="Arial Narrow" pitchFamily="34" charset="0"/>
              </a:rPr>
              <a:t>заемные</a:t>
            </a:r>
            <a:r>
              <a:rPr lang="en-US" sz="1400" b="1" i="1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ru-RU" sz="1400" b="1" i="1" dirty="0" smtClean="0">
                <a:solidFill>
                  <a:srgbClr val="002060"/>
                </a:solidFill>
                <a:latin typeface="Arial Narrow" pitchFamily="34" charset="0"/>
              </a:rPr>
              <a:t>35,8%</a:t>
            </a:r>
            <a:endParaRPr lang="en-US" sz="1400" b="1" i="1" dirty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24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 descr="C:\Documents and Settings\TEMP\Мои документы\Загрузки\b614855a1f6d50c1837692e17d09e1a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3" y="1578500"/>
            <a:ext cx="3286149" cy="219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Group 9"/>
          <p:cNvGrpSpPr>
            <a:grpSpLocks/>
          </p:cNvGrpSpPr>
          <p:nvPr/>
        </p:nvGrpSpPr>
        <p:grpSpPr bwMode="gray">
          <a:xfrm>
            <a:off x="1214414" y="1214422"/>
            <a:ext cx="4435966" cy="2721531"/>
            <a:chOff x="927" y="1024"/>
            <a:chExt cx="3094" cy="2747"/>
          </a:xfrm>
          <a:solidFill>
            <a:srgbClr val="245194"/>
          </a:solidFill>
        </p:grpSpPr>
        <p:sp>
          <p:nvSpPr>
            <p:cNvPr id="35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42910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КОНЦЕССИОННОГО ПРОЕКТА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8951639" y="2017714"/>
            <a:ext cx="192360" cy="198601"/>
          </a:xfrm>
          <a:prstGeom prst="rect">
            <a:avLst/>
          </a:prstGeom>
        </p:spPr>
        <p:txBody>
          <a:bodyPr wrap="none" lIns="0" tIns="90000" rIns="0" bIns="0">
            <a:spAutoFit/>
          </a:bodyPr>
          <a:lstStyle/>
          <a:p>
            <a:pPr indent="-190500" algn="r" latinLnBrk="0">
              <a:lnSpc>
                <a:spcPct val="5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400" b="1" i="1" noProof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uppieren 34"/>
          <p:cNvGrpSpPr/>
          <p:nvPr/>
        </p:nvGrpSpPr>
        <p:grpSpPr>
          <a:xfrm>
            <a:off x="4000496" y="1489486"/>
            <a:ext cx="4857784" cy="843136"/>
            <a:chOff x="4161453" y="1919944"/>
            <a:chExt cx="4660813" cy="843136"/>
          </a:xfrm>
        </p:grpSpPr>
        <p:sp>
          <p:nvSpPr>
            <p:cNvPr id="39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hteck 25"/>
            <p:cNvSpPr/>
            <p:nvPr/>
          </p:nvSpPr>
          <p:spPr bwMode="gray">
            <a:xfrm>
              <a:off x="5025296" y="1919944"/>
              <a:ext cx="3789459" cy="843136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lvl="0"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Проведение  конкурса на право заключения</a:t>
              </a:r>
            </a:p>
            <a:p>
              <a:pPr lvl="0"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концессионного соглашения, заключение</a:t>
              </a:r>
            </a:p>
            <a:p>
              <a:pPr lvl="0"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концессионного соглашения,</a:t>
              </a:r>
            </a:p>
            <a:p>
              <a:pPr lvl="0"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финансовое закрытие сделки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uppieren 37"/>
          <p:cNvGrpSpPr/>
          <p:nvPr/>
        </p:nvGrpSpPr>
        <p:grpSpPr>
          <a:xfrm>
            <a:off x="5680598" y="2857496"/>
            <a:ext cx="3141669" cy="1039857"/>
            <a:chOff x="6129215" y="4059779"/>
            <a:chExt cx="2693052" cy="1039857"/>
          </a:xfrm>
        </p:grpSpPr>
        <p:sp>
          <p:nvSpPr>
            <p:cNvPr id="48" name="Line 18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6193285" y="4071739"/>
              <a:ext cx="2628982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hteck 29"/>
            <p:cNvSpPr/>
            <p:nvPr/>
          </p:nvSpPr>
          <p:spPr bwMode="gray">
            <a:xfrm>
              <a:off x="6129215" y="4059779"/>
              <a:ext cx="2685543" cy="1039857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Реализация концессионером </a:t>
              </a:r>
            </a:p>
            <a:p>
              <a:pPr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строительно-монтажных работ,</a:t>
              </a:r>
            </a:p>
            <a:p>
              <a:pPr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приемка работ, передача в </a:t>
              </a:r>
            </a:p>
            <a:p>
              <a:pPr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собственность Удмуртии, ввод </a:t>
              </a:r>
            </a:p>
            <a:p>
              <a:pPr algn="r" latinLnBrk="0">
                <a:lnSpc>
                  <a:spcPct val="50000"/>
                </a:lnSpc>
                <a:spcAft>
                  <a:spcPts val="800"/>
                </a:spcAft>
              </a:pPr>
              <a:r>
                <a:rPr lang="ru-RU" sz="1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объекта в эксплуатацию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Rechteck 30"/>
          <p:cNvSpPr/>
          <p:nvPr/>
        </p:nvSpPr>
        <p:spPr bwMode="gray">
          <a:xfrm>
            <a:off x="2571736" y="1500174"/>
            <a:ext cx="1681729" cy="410369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n-GB" sz="20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201</a:t>
            </a:r>
            <a:r>
              <a:rPr lang="ru-RU" sz="20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1-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         2013 гг.</a:t>
            </a:r>
            <a:endParaRPr lang="de-DE" sz="2000" b="1" i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52" name="Rechteck 32"/>
          <p:cNvSpPr/>
          <p:nvPr/>
        </p:nvSpPr>
        <p:spPr bwMode="gray">
          <a:xfrm>
            <a:off x="3500430" y="2786058"/>
            <a:ext cx="2286016" cy="533479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n-GB" sz="28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20</a:t>
            </a:r>
            <a:r>
              <a:rPr lang="ru-RU" sz="28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13-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Arial" charset="0"/>
              </a:rPr>
              <a:t>         2016 гг.</a:t>
            </a:r>
            <a:endParaRPr lang="de-DE" sz="2400" b="1" i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9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24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Z:\ОТДЕЛ ГЧП\Презенации\12.02.16\12.02.16\DSCN224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4071942"/>
            <a:ext cx="5357850" cy="250033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 РЕАЛИЗАЦИИ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КОНЦЕССИОННОГО ПРОЕКТА</a:t>
            </a:r>
          </a:p>
        </p:txBody>
      </p:sp>
      <p:sp>
        <p:nvSpPr>
          <p:cNvPr id="84" name="Полилиния 83"/>
          <p:cNvSpPr/>
          <p:nvPr/>
        </p:nvSpPr>
        <p:spPr>
          <a:xfrm>
            <a:off x="7133930" y="5780082"/>
            <a:ext cx="652780" cy="792189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2065323"/>
            <a:ext cx="787241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Прямая со стрелкой 85"/>
          <p:cNvCxnSpPr>
            <a:stCxn id="87" idx="2"/>
            <a:endCxn id="89" idx="2"/>
          </p:cNvCxnSpPr>
          <p:nvPr/>
        </p:nvCxnSpPr>
        <p:spPr>
          <a:xfrm rot="10800000">
            <a:off x="471489" y="5149860"/>
            <a:ext cx="318133" cy="137558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7" name="Овал 86"/>
          <p:cNvSpPr/>
          <p:nvPr/>
        </p:nvSpPr>
        <p:spPr>
          <a:xfrm rot="919173">
            <a:off x="785813" y="5208573"/>
            <a:ext cx="214312" cy="2143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Полилиния 87"/>
          <p:cNvSpPr/>
          <p:nvPr/>
        </p:nvSpPr>
        <p:spPr>
          <a:xfrm>
            <a:off x="785813" y="1565260"/>
            <a:ext cx="7159625" cy="4484688"/>
          </a:xfrm>
          <a:custGeom>
            <a:avLst/>
            <a:gdLst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1967230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134870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2038644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134870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2038644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206284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978650" h="4333240">
                <a:moveTo>
                  <a:pt x="519430" y="1270"/>
                </a:moveTo>
                <a:cubicBezTo>
                  <a:pt x="648970" y="0"/>
                  <a:pt x="694690" y="186690"/>
                  <a:pt x="824230" y="298450"/>
                </a:cubicBezTo>
                <a:cubicBezTo>
                  <a:pt x="953770" y="410210"/>
                  <a:pt x="1176020" y="554990"/>
                  <a:pt x="1296670" y="671830"/>
                </a:cubicBezTo>
                <a:cubicBezTo>
                  <a:pt x="1417320" y="788670"/>
                  <a:pt x="1460500" y="911860"/>
                  <a:pt x="1548130" y="999490"/>
                </a:cubicBezTo>
                <a:cubicBezTo>
                  <a:pt x="1635760" y="1087120"/>
                  <a:pt x="1731010" y="1125220"/>
                  <a:pt x="1822450" y="1197610"/>
                </a:cubicBezTo>
                <a:cubicBezTo>
                  <a:pt x="1913890" y="1270000"/>
                  <a:pt x="1973580" y="1353820"/>
                  <a:pt x="2096770" y="1433830"/>
                </a:cubicBezTo>
                <a:cubicBezTo>
                  <a:pt x="2219960" y="1513840"/>
                  <a:pt x="2410460" y="1600200"/>
                  <a:pt x="2561590" y="1677670"/>
                </a:cubicBezTo>
                <a:cubicBezTo>
                  <a:pt x="2712720" y="1755140"/>
                  <a:pt x="2894330" y="1838488"/>
                  <a:pt x="3003550" y="1898650"/>
                </a:cubicBezTo>
                <a:cubicBezTo>
                  <a:pt x="3112770" y="1958812"/>
                  <a:pt x="3133090" y="2000544"/>
                  <a:pt x="3216910" y="2038644"/>
                </a:cubicBezTo>
                <a:cubicBezTo>
                  <a:pt x="3300730" y="2076744"/>
                  <a:pt x="3406140" y="2088352"/>
                  <a:pt x="3506470" y="2127250"/>
                </a:cubicBezTo>
                <a:cubicBezTo>
                  <a:pt x="3606800" y="2166148"/>
                  <a:pt x="3717290" y="2205990"/>
                  <a:pt x="3818890" y="2272030"/>
                </a:cubicBezTo>
                <a:cubicBezTo>
                  <a:pt x="3920490" y="2338070"/>
                  <a:pt x="4010660" y="2462530"/>
                  <a:pt x="4116070" y="2523490"/>
                </a:cubicBezTo>
                <a:cubicBezTo>
                  <a:pt x="4221480" y="2584450"/>
                  <a:pt x="4359910" y="2607310"/>
                  <a:pt x="4451350" y="2637790"/>
                </a:cubicBezTo>
                <a:cubicBezTo>
                  <a:pt x="4542790" y="2668270"/>
                  <a:pt x="4582160" y="2675890"/>
                  <a:pt x="4664710" y="2706370"/>
                </a:cubicBezTo>
                <a:cubicBezTo>
                  <a:pt x="4747260" y="2736850"/>
                  <a:pt x="4828540" y="2769870"/>
                  <a:pt x="4946650" y="2820670"/>
                </a:cubicBezTo>
                <a:cubicBezTo>
                  <a:pt x="5064760" y="2871470"/>
                  <a:pt x="5373370" y="3011170"/>
                  <a:pt x="5373370" y="3011170"/>
                </a:cubicBezTo>
                <a:cubicBezTo>
                  <a:pt x="5509260" y="3072130"/>
                  <a:pt x="5651500" y="3124200"/>
                  <a:pt x="5761990" y="3186430"/>
                </a:cubicBezTo>
                <a:cubicBezTo>
                  <a:pt x="5872480" y="3248660"/>
                  <a:pt x="5944870" y="3327400"/>
                  <a:pt x="6036310" y="3384550"/>
                </a:cubicBezTo>
                <a:cubicBezTo>
                  <a:pt x="6127750" y="3441700"/>
                  <a:pt x="6217920" y="3472180"/>
                  <a:pt x="6310630" y="3529330"/>
                </a:cubicBezTo>
                <a:cubicBezTo>
                  <a:pt x="6403340" y="3586480"/>
                  <a:pt x="6527800" y="3670300"/>
                  <a:pt x="6592570" y="3727450"/>
                </a:cubicBezTo>
                <a:cubicBezTo>
                  <a:pt x="6657340" y="3784600"/>
                  <a:pt x="6676390" y="3830320"/>
                  <a:pt x="6699250" y="3872230"/>
                </a:cubicBezTo>
                <a:cubicBezTo>
                  <a:pt x="6722110" y="3914140"/>
                  <a:pt x="6705600" y="3930650"/>
                  <a:pt x="6729730" y="3978910"/>
                </a:cubicBezTo>
                <a:cubicBezTo>
                  <a:pt x="6753860" y="4027170"/>
                  <a:pt x="6814820" y="4114800"/>
                  <a:pt x="6844030" y="4161790"/>
                </a:cubicBezTo>
                <a:cubicBezTo>
                  <a:pt x="6873240" y="4208780"/>
                  <a:pt x="6978650" y="4232910"/>
                  <a:pt x="6904990" y="4260850"/>
                </a:cubicBezTo>
                <a:cubicBezTo>
                  <a:pt x="6831330" y="4288790"/>
                  <a:pt x="6497320" y="4325620"/>
                  <a:pt x="6402070" y="4329430"/>
                </a:cubicBezTo>
                <a:cubicBezTo>
                  <a:pt x="6306820" y="4333240"/>
                  <a:pt x="6363970" y="4309110"/>
                  <a:pt x="6333490" y="4283710"/>
                </a:cubicBezTo>
                <a:cubicBezTo>
                  <a:pt x="6303010" y="4258310"/>
                  <a:pt x="6250940" y="4220210"/>
                  <a:pt x="6219190" y="4177030"/>
                </a:cubicBezTo>
                <a:cubicBezTo>
                  <a:pt x="6187440" y="4133850"/>
                  <a:pt x="6178550" y="4072890"/>
                  <a:pt x="6142990" y="4024630"/>
                </a:cubicBezTo>
                <a:cubicBezTo>
                  <a:pt x="6107430" y="3976370"/>
                  <a:pt x="6052820" y="3921760"/>
                  <a:pt x="6005830" y="3887470"/>
                </a:cubicBezTo>
                <a:cubicBezTo>
                  <a:pt x="5958840" y="3853180"/>
                  <a:pt x="5902960" y="3832860"/>
                  <a:pt x="5861050" y="3818890"/>
                </a:cubicBezTo>
                <a:cubicBezTo>
                  <a:pt x="5819140" y="3804920"/>
                  <a:pt x="5803900" y="3822700"/>
                  <a:pt x="5754370" y="3803650"/>
                </a:cubicBezTo>
                <a:cubicBezTo>
                  <a:pt x="5704840" y="3784600"/>
                  <a:pt x="5619750" y="3735070"/>
                  <a:pt x="5563870" y="3704590"/>
                </a:cubicBezTo>
                <a:cubicBezTo>
                  <a:pt x="5507990" y="3674110"/>
                  <a:pt x="5467350" y="3646170"/>
                  <a:pt x="5419090" y="3620770"/>
                </a:cubicBezTo>
                <a:cubicBezTo>
                  <a:pt x="5370830" y="3595370"/>
                  <a:pt x="5328920" y="3569970"/>
                  <a:pt x="5274310" y="3552190"/>
                </a:cubicBezTo>
                <a:cubicBezTo>
                  <a:pt x="5219700" y="3534410"/>
                  <a:pt x="5166360" y="3538220"/>
                  <a:pt x="5091430" y="3514090"/>
                </a:cubicBezTo>
                <a:cubicBezTo>
                  <a:pt x="5016500" y="3489960"/>
                  <a:pt x="4824730" y="3407410"/>
                  <a:pt x="4824730" y="3407410"/>
                </a:cubicBezTo>
                <a:cubicBezTo>
                  <a:pt x="4687570" y="3351530"/>
                  <a:pt x="4396740" y="3220720"/>
                  <a:pt x="4268470" y="3178810"/>
                </a:cubicBezTo>
                <a:cubicBezTo>
                  <a:pt x="4140200" y="3136900"/>
                  <a:pt x="4119880" y="3172460"/>
                  <a:pt x="4055110" y="3155950"/>
                </a:cubicBezTo>
                <a:cubicBezTo>
                  <a:pt x="3990340" y="3139440"/>
                  <a:pt x="3925570" y="3106420"/>
                  <a:pt x="3879850" y="3079750"/>
                </a:cubicBezTo>
                <a:cubicBezTo>
                  <a:pt x="3834130" y="3053080"/>
                  <a:pt x="3823970" y="3022600"/>
                  <a:pt x="3780790" y="2995930"/>
                </a:cubicBezTo>
                <a:cubicBezTo>
                  <a:pt x="3737610" y="2969260"/>
                  <a:pt x="3669030" y="2952750"/>
                  <a:pt x="3620770" y="2919730"/>
                </a:cubicBezTo>
                <a:cubicBezTo>
                  <a:pt x="3572510" y="2886710"/>
                  <a:pt x="3529330" y="2830830"/>
                  <a:pt x="3491230" y="2797810"/>
                </a:cubicBezTo>
                <a:cubicBezTo>
                  <a:pt x="3453130" y="2764790"/>
                  <a:pt x="3421380" y="2739390"/>
                  <a:pt x="3392170" y="2721610"/>
                </a:cubicBezTo>
                <a:cubicBezTo>
                  <a:pt x="3362960" y="2703830"/>
                  <a:pt x="3352800" y="2703830"/>
                  <a:pt x="3315970" y="2691130"/>
                </a:cubicBezTo>
                <a:cubicBezTo>
                  <a:pt x="3279140" y="2678430"/>
                  <a:pt x="3215640" y="2667000"/>
                  <a:pt x="3171190" y="2645410"/>
                </a:cubicBezTo>
                <a:cubicBezTo>
                  <a:pt x="3126740" y="2623820"/>
                  <a:pt x="3093720" y="2597150"/>
                  <a:pt x="3049270" y="2561590"/>
                </a:cubicBezTo>
                <a:cubicBezTo>
                  <a:pt x="3004820" y="2526030"/>
                  <a:pt x="2945130" y="2468880"/>
                  <a:pt x="2904490" y="2432050"/>
                </a:cubicBezTo>
                <a:cubicBezTo>
                  <a:pt x="2863850" y="2395220"/>
                  <a:pt x="2874010" y="2378238"/>
                  <a:pt x="2805430" y="2340610"/>
                </a:cubicBezTo>
                <a:cubicBezTo>
                  <a:pt x="2736850" y="2302982"/>
                  <a:pt x="2600960" y="2257084"/>
                  <a:pt x="2493010" y="2206284"/>
                </a:cubicBezTo>
                <a:cubicBezTo>
                  <a:pt x="2385060" y="2155484"/>
                  <a:pt x="2280920" y="2087082"/>
                  <a:pt x="2157730" y="2035810"/>
                </a:cubicBezTo>
                <a:cubicBezTo>
                  <a:pt x="2034540" y="1984538"/>
                  <a:pt x="1870710" y="1950720"/>
                  <a:pt x="1753870" y="1898650"/>
                </a:cubicBezTo>
                <a:cubicBezTo>
                  <a:pt x="1637030" y="1846580"/>
                  <a:pt x="1535430" y="1784350"/>
                  <a:pt x="1456690" y="1723390"/>
                </a:cubicBezTo>
                <a:cubicBezTo>
                  <a:pt x="1377950" y="1662430"/>
                  <a:pt x="1333500" y="1590040"/>
                  <a:pt x="1281430" y="1532890"/>
                </a:cubicBezTo>
                <a:cubicBezTo>
                  <a:pt x="1229360" y="1475740"/>
                  <a:pt x="1187450" y="1432560"/>
                  <a:pt x="1144270" y="1380490"/>
                </a:cubicBezTo>
                <a:cubicBezTo>
                  <a:pt x="1101090" y="1328420"/>
                  <a:pt x="1096010" y="1287780"/>
                  <a:pt x="1022350" y="1220470"/>
                </a:cubicBezTo>
                <a:cubicBezTo>
                  <a:pt x="948690" y="1153160"/>
                  <a:pt x="792480" y="1046480"/>
                  <a:pt x="702310" y="976630"/>
                </a:cubicBezTo>
                <a:cubicBezTo>
                  <a:pt x="612140" y="906780"/>
                  <a:pt x="557530" y="878840"/>
                  <a:pt x="481330" y="801370"/>
                </a:cubicBezTo>
                <a:cubicBezTo>
                  <a:pt x="405130" y="723900"/>
                  <a:pt x="317500" y="594360"/>
                  <a:pt x="245110" y="511810"/>
                </a:cubicBezTo>
                <a:cubicBezTo>
                  <a:pt x="172720" y="429260"/>
                  <a:pt x="0" y="389890"/>
                  <a:pt x="46990" y="306070"/>
                </a:cubicBezTo>
                <a:cubicBezTo>
                  <a:pt x="93980" y="222250"/>
                  <a:pt x="389890" y="2540"/>
                  <a:pt x="519430" y="1270"/>
                </a:cubicBez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122"/>
          <p:cNvSpPr txBox="1">
            <a:spLocks noChangeArrowheads="1"/>
          </p:cNvSpPr>
          <p:nvPr/>
        </p:nvSpPr>
        <p:spPr bwMode="auto">
          <a:xfrm>
            <a:off x="0" y="4857760"/>
            <a:ext cx="942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г. Сарапул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 rot="16200000" flipH="1">
            <a:off x="8108157" y="5601478"/>
            <a:ext cx="285750" cy="214313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91" name="Овал 90"/>
          <p:cNvSpPr/>
          <p:nvPr/>
        </p:nvSpPr>
        <p:spPr>
          <a:xfrm rot="8810896">
            <a:off x="7970838" y="5392723"/>
            <a:ext cx="214312" cy="2143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2019300" y="3706798"/>
            <a:ext cx="1012825" cy="2484437"/>
          </a:xfrm>
          <a:custGeom>
            <a:avLst/>
            <a:gdLst>
              <a:gd name="connsiteX0" fmla="*/ 0 w 1013460"/>
              <a:gd name="connsiteY0" fmla="*/ 2484120 h 2484120"/>
              <a:gd name="connsiteX1" fmla="*/ 175260 w 1013460"/>
              <a:gd name="connsiteY1" fmla="*/ 2194560 h 2484120"/>
              <a:gd name="connsiteX2" fmla="*/ 350520 w 1013460"/>
              <a:gd name="connsiteY2" fmla="*/ 1798320 h 2484120"/>
              <a:gd name="connsiteX3" fmla="*/ 480060 w 1013460"/>
              <a:gd name="connsiteY3" fmla="*/ 1539240 h 2484120"/>
              <a:gd name="connsiteX4" fmla="*/ 548640 w 1013460"/>
              <a:gd name="connsiteY4" fmla="*/ 1463040 h 2484120"/>
              <a:gd name="connsiteX5" fmla="*/ 548640 w 1013460"/>
              <a:gd name="connsiteY5" fmla="*/ 1386840 h 2484120"/>
              <a:gd name="connsiteX6" fmla="*/ 548640 w 1013460"/>
              <a:gd name="connsiteY6" fmla="*/ 1303020 h 2484120"/>
              <a:gd name="connsiteX7" fmla="*/ 518160 w 1013460"/>
              <a:gd name="connsiteY7" fmla="*/ 1059180 h 2484120"/>
              <a:gd name="connsiteX8" fmla="*/ 541020 w 1013460"/>
              <a:gd name="connsiteY8" fmla="*/ 868680 h 2484120"/>
              <a:gd name="connsiteX9" fmla="*/ 586740 w 1013460"/>
              <a:gd name="connsiteY9" fmla="*/ 723900 h 2484120"/>
              <a:gd name="connsiteX10" fmla="*/ 640080 w 1013460"/>
              <a:gd name="connsiteY10" fmla="*/ 640080 h 2484120"/>
              <a:gd name="connsiteX11" fmla="*/ 685800 w 1013460"/>
              <a:gd name="connsiteY11" fmla="*/ 472440 h 2484120"/>
              <a:gd name="connsiteX12" fmla="*/ 655320 w 1013460"/>
              <a:gd name="connsiteY12" fmla="*/ 327660 h 2484120"/>
              <a:gd name="connsiteX13" fmla="*/ 670560 w 1013460"/>
              <a:gd name="connsiteY13" fmla="*/ 167640 h 2484120"/>
              <a:gd name="connsiteX14" fmla="*/ 716280 w 1013460"/>
              <a:gd name="connsiteY14" fmla="*/ 106680 h 2484120"/>
              <a:gd name="connsiteX15" fmla="*/ 815340 w 1013460"/>
              <a:gd name="connsiteY15" fmla="*/ 22860 h 2484120"/>
              <a:gd name="connsiteX16" fmla="*/ 1013460 w 1013460"/>
              <a:gd name="connsiteY16" fmla="*/ 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460" h="2484120">
                <a:moveTo>
                  <a:pt x="0" y="2484120"/>
                </a:moveTo>
                <a:cubicBezTo>
                  <a:pt x="58420" y="2396490"/>
                  <a:pt x="116840" y="2308860"/>
                  <a:pt x="175260" y="2194560"/>
                </a:cubicBezTo>
                <a:cubicBezTo>
                  <a:pt x="233680" y="2080260"/>
                  <a:pt x="299720" y="1907540"/>
                  <a:pt x="350520" y="1798320"/>
                </a:cubicBezTo>
                <a:cubicBezTo>
                  <a:pt x="401320" y="1689100"/>
                  <a:pt x="447040" y="1595120"/>
                  <a:pt x="480060" y="1539240"/>
                </a:cubicBezTo>
                <a:cubicBezTo>
                  <a:pt x="513080" y="1483360"/>
                  <a:pt x="537210" y="1488440"/>
                  <a:pt x="548640" y="1463040"/>
                </a:cubicBezTo>
                <a:cubicBezTo>
                  <a:pt x="560070" y="1437640"/>
                  <a:pt x="548640" y="1386840"/>
                  <a:pt x="548640" y="1386840"/>
                </a:cubicBezTo>
                <a:cubicBezTo>
                  <a:pt x="548640" y="1360170"/>
                  <a:pt x="553720" y="1357630"/>
                  <a:pt x="548640" y="1303020"/>
                </a:cubicBezTo>
                <a:cubicBezTo>
                  <a:pt x="543560" y="1248410"/>
                  <a:pt x="519430" y="1131570"/>
                  <a:pt x="518160" y="1059180"/>
                </a:cubicBezTo>
                <a:cubicBezTo>
                  <a:pt x="516890" y="986790"/>
                  <a:pt x="529590" y="924560"/>
                  <a:pt x="541020" y="868680"/>
                </a:cubicBezTo>
                <a:cubicBezTo>
                  <a:pt x="552450" y="812800"/>
                  <a:pt x="570230" y="762000"/>
                  <a:pt x="586740" y="723900"/>
                </a:cubicBezTo>
                <a:cubicBezTo>
                  <a:pt x="603250" y="685800"/>
                  <a:pt x="623570" y="681990"/>
                  <a:pt x="640080" y="640080"/>
                </a:cubicBezTo>
                <a:cubicBezTo>
                  <a:pt x="656590" y="598170"/>
                  <a:pt x="683260" y="524510"/>
                  <a:pt x="685800" y="472440"/>
                </a:cubicBezTo>
                <a:cubicBezTo>
                  <a:pt x="688340" y="420370"/>
                  <a:pt x="657860" y="378460"/>
                  <a:pt x="655320" y="327660"/>
                </a:cubicBezTo>
                <a:cubicBezTo>
                  <a:pt x="652780" y="276860"/>
                  <a:pt x="660400" y="204470"/>
                  <a:pt x="670560" y="167640"/>
                </a:cubicBezTo>
                <a:cubicBezTo>
                  <a:pt x="680720" y="130810"/>
                  <a:pt x="692150" y="130810"/>
                  <a:pt x="716280" y="106680"/>
                </a:cubicBezTo>
                <a:cubicBezTo>
                  <a:pt x="740410" y="82550"/>
                  <a:pt x="765810" y="40640"/>
                  <a:pt x="815340" y="22860"/>
                </a:cubicBezTo>
                <a:cubicBezTo>
                  <a:pt x="864870" y="5080"/>
                  <a:pt x="939165" y="2540"/>
                  <a:pt x="1013460" y="0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Полилиния 92"/>
          <p:cNvSpPr/>
          <p:nvPr/>
        </p:nvSpPr>
        <p:spPr>
          <a:xfrm>
            <a:off x="2786063" y="3692510"/>
            <a:ext cx="123825" cy="44450"/>
          </a:xfrm>
          <a:custGeom>
            <a:avLst/>
            <a:gdLst>
              <a:gd name="connsiteX0" fmla="*/ 124222 w 124222"/>
              <a:gd name="connsiteY0" fmla="*/ 9525 h 29369"/>
              <a:gd name="connsiteX1" fmla="*/ 24209 w 124222"/>
              <a:gd name="connsiteY1" fmla="*/ 28575 h 29369"/>
              <a:gd name="connsiteX2" fmla="*/ 2778 w 124222"/>
              <a:gd name="connsiteY2" fmla="*/ 14288 h 29369"/>
              <a:gd name="connsiteX3" fmla="*/ 40878 w 124222"/>
              <a:gd name="connsiteY3" fmla="*/ 0 h 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22" h="29369">
                <a:moveTo>
                  <a:pt x="124222" y="9525"/>
                </a:moveTo>
                <a:cubicBezTo>
                  <a:pt x="84336" y="18653"/>
                  <a:pt x="44450" y="27781"/>
                  <a:pt x="24209" y="28575"/>
                </a:cubicBezTo>
                <a:cubicBezTo>
                  <a:pt x="3968" y="29369"/>
                  <a:pt x="0" y="19051"/>
                  <a:pt x="2778" y="14288"/>
                </a:cubicBezTo>
                <a:cubicBezTo>
                  <a:pt x="5556" y="9526"/>
                  <a:pt x="40878" y="0"/>
                  <a:pt x="40878" y="0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Полилиния 93"/>
          <p:cNvSpPr/>
          <p:nvPr/>
        </p:nvSpPr>
        <p:spPr>
          <a:xfrm rot="18977987">
            <a:off x="2878138" y="3690923"/>
            <a:ext cx="46037" cy="123825"/>
          </a:xfrm>
          <a:custGeom>
            <a:avLst/>
            <a:gdLst>
              <a:gd name="connsiteX0" fmla="*/ 124222 w 124222"/>
              <a:gd name="connsiteY0" fmla="*/ 9525 h 29369"/>
              <a:gd name="connsiteX1" fmla="*/ 24209 w 124222"/>
              <a:gd name="connsiteY1" fmla="*/ 28575 h 29369"/>
              <a:gd name="connsiteX2" fmla="*/ 2778 w 124222"/>
              <a:gd name="connsiteY2" fmla="*/ 14288 h 29369"/>
              <a:gd name="connsiteX3" fmla="*/ 40878 w 124222"/>
              <a:gd name="connsiteY3" fmla="*/ 0 h 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22" h="29369">
                <a:moveTo>
                  <a:pt x="124222" y="9525"/>
                </a:moveTo>
                <a:cubicBezTo>
                  <a:pt x="84336" y="18653"/>
                  <a:pt x="44450" y="27781"/>
                  <a:pt x="24209" y="28575"/>
                </a:cubicBezTo>
                <a:cubicBezTo>
                  <a:pt x="3968" y="29369"/>
                  <a:pt x="0" y="19051"/>
                  <a:pt x="2778" y="14288"/>
                </a:cubicBezTo>
                <a:cubicBezTo>
                  <a:pt x="5556" y="9526"/>
                  <a:pt x="40878" y="0"/>
                  <a:pt x="40878" y="0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Полилиния 94"/>
          <p:cNvSpPr/>
          <p:nvPr/>
        </p:nvSpPr>
        <p:spPr>
          <a:xfrm>
            <a:off x="2924175" y="3794110"/>
            <a:ext cx="701675" cy="1852613"/>
          </a:xfrm>
          <a:custGeom>
            <a:avLst/>
            <a:gdLst>
              <a:gd name="connsiteX0" fmla="*/ 0 w 701675"/>
              <a:gd name="connsiteY0" fmla="*/ 0 h 1852613"/>
              <a:gd name="connsiteX1" fmla="*/ 52388 w 701675"/>
              <a:gd name="connsiteY1" fmla="*/ 166688 h 1852613"/>
              <a:gd name="connsiteX2" fmla="*/ 161925 w 701675"/>
              <a:gd name="connsiteY2" fmla="*/ 681038 h 1852613"/>
              <a:gd name="connsiteX3" fmla="*/ 385763 w 701675"/>
              <a:gd name="connsiteY3" fmla="*/ 1228725 h 1852613"/>
              <a:gd name="connsiteX4" fmla="*/ 485775 w 701675"/>
              <a:gd name="connsiteY4" fmla="*/ 1376363 h 1852613"/>
              <a:gd name="connsiteX5" fmla="*/ 661988 w 701675"/>
              <a:gd name="connsiteY5" fmla="*/ 1609725 h 1852613"/>
              <a:gd name="connsiteX6" fmla="*/ 695325 w 701675"/>
              <a:gd name="connsiteY6" fmla="*/ 1743075 h 1852613"/>
              <a:gd name="connsiteX7" fmla="*/ 700088 w 701675"/>
              <a:gd name="connsiteY7" fmla="*/ 1852613 h 18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75" h="1852613">
                <a:moveTo>
                  <a:pt x="0" y="0"/>
                </a:moveTo>
                <a:cubicBezTo>
                  <a:pt x="12700" y="26591"/>
                  <a:pt x="25401" y="53182"/>
                  <a:pt x="52388" y="166688"/>
                </a:cubicBezTo>
                <a:cubicBezTo>
                  <a:pt x="79375" y="280194"/>
                  <a:pt x="106363" y="504032"/>
                  <a:pt x="161925" y="681038"/>
                </a:cubicBezTo>
                <a:cubicBezTo>
                  <a:pt x="217487" y="858044"/>
                  <a:pt x="331788" y="1112838"/>
                  <a:pt x="385763" y="1228725"/>
                </a:cubicBezTo>
                <a:cubicBezTo>
                  <a:pt x="439738" y="1344612"/>
                  <a:pt x="439738" y="1312863"/>
                  <a:pt x="485775" y="1376363"/>
                </a:cubicBezTo>
                <a:cubicBezTo>
                  <a:pt x="531812" y="1439863"/>
                  <a:pt x="627063" y="1548606"/>
                  <a:pt x="661988" y="1609725"/>
                </a:cubicBezTo>
                <a:cubicBezTo>
                  <a:pt x="696913" y="1670844"/>
                  <a:pt x="688975" y="1702594"/>
                  <a:pt x="695325" y="1743075"/>
                </a:cubicBezTo>
                <a:cubicBezTo>
                  <a:pt x="701675" y="1783556"/>
                  <a:pt x="700881" y="1818084"/>
                  <a:pt x="700088" y="1852613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олилиния 95"/>
          <p:cNvSpPr/>
          <p:nvPr/>
        </p:nvSpPr>
        <p:spPr>
          <a:xfrm>
            <a:off x="3967163" y="1379523"/>
            <a:ext cx="2376487" cy="2995612"/>
          </a:xfrm>
          <a:custGeom>
            <a:avLst/>
            <a:gdLst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243012 w 2376487"/>
              <a:gd name="connsiteY15" fmla="*/ 1476375 h 2995612"/>
              <a:gd name="connsiteX16" fmla="*/ 1209675 w 2376487"/>
              <a:gd name="connsiteY16" fmla="*/ 1576387 h 2995612"/>
              <a:gd name="connsiteX17" fmla="*/ 1233487 w 2376487"/>
              <a:gd name="connsiteY17" fmla="*/ 1657350 h 2995612"/>
              <a:gd name="connsiteX18" fmla="*/ 1314450 w 2376487"/>
              <a:gd name="connsiteY18" fmla="*/ 1671637 h 2995612"/>
              <a:gd name="connsiteX19" fmla="*/ 1357312 w 2376487"/>
              <a:gd name="connsiteY19" fmla="*/ 1604962 h 2995612"/>
              <a:gd name="connsiteX20" fmla="*/ 1447800 w 2376487"/>
              <a:gd name="connsiteY20" fmla="*/ 1624012 h 2995612"/>
              <a:gd name="connsiteX21" fmla="*/ 1476375 w 2376487"/>
              <a:gd name="connsiteY21" fmla="*/ 1733550 h 2995612"/>
              <a:gd name="connsiteX22" fmla="*/ 1462087 w 2376487"/>
              <a:gd name="connsiteY22" fmla="*/ 1828800 h 2995612"/>
              <a:gd name="connsiteX23" fmla="*/ 1571625 w 2376487"/>
              <a:gd name="connsiteY23" fmla="*/ 1952625 h 2995612"/>
              <a:gd name="connsiteX24" fmla="*/ 1647825 w 2376487"/>
              <a:gd name="connsiteY24" fmla="*/ 1981200 h 2995612"/>
              <a:gd name="connsiteX25" fmla="*/ 1776412 w 2376487"/>
              <a:gd name="connsiteY25" fmla="*/ 2162175 h 2995612"/>
              <a:gd name="connsiteX26" fmla="*/ 1905000 w 2376487"/>
              <a:gd name="connsiteY26" fmla="*/ 2243137 h 2995612"/>
              <a:gd name="connsiteX27" fmla="*/ 2081212 w 2376487"/>
              <a:gd name="connsiteY27" fmla="*/ 2305050 h 2995612"/>
              <a:gd name="connsiteX28" fmla="*/ 2105025 w 2376487"/>
              <a:gd name="connsiteY28" fmla="*/ 2409825 h 2995612"/>
              <a:gd name="connsiteX29" fmla="*/ 2105025 w 2376487"/>
              <a:gd name="connsiteY29" fmla="*/ 2533650 h 2995612"/>
              <a:gd name="connsiteX30" fmla="*/ 2147887 w 2376487"/>
              <a:gd name="connsiteY30" fmla="*/ 2614612 h 2995612"/>
              <a:gd name="connsiteX31" fmla="*/ 2224087 w 2376487"/>
              <a:gd name="connsiteY31" fmla="*/ 2676525 h 2995612"/>
              <a:gd name="connsiteX32" fmla="*/ 2252662 w 2376487"/>
              <a:gd name="connsiteY32" fmla="*/ 2752725 h 2995612"/>
              <a:gd name="connsiteX33" fmla="*/ 2228850 w 2376487"/>
              <a:gd name="connsiteY33" fmla="*/ 2795587 h 2995612"/>
              <a:gd name="connsiteX34" fmla="*/ 2228850 w 2376487"/>
              <a:gd name="connsiteY34" fmla="*/ 2852737 h 2995612"/>
              <a:gd name="connsiteX35" fmla="*/ 2300287 w 2376487"/>
              <a:gd name="connsiteY35" fmla="*/ 2876550 h 2995612"/>
              <a:gd name="connsiteX36" fmla="*/ 2338387 w 2376487"/>
              <a:gd name="connsiteY36" fmla="*/ 2914650 h 2995612"/>
              <a:gd name="connsiteX37" fmla="*/ 2366962 w 2376487"/>
              <a:gd name="connsiteY37" fmla="*/ 2962275 h 2995612"/>
              <a:gd name="connsiteX38" fmla="*/ 2376487 w 2376487"/>
              <a:gd name="connsiteY38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243012 w 2376487"/>
              <a:gd name="connsiteY15" fmla="*/ 1476375 h 2995612"/>
              <a:gd name="connsiteX16" fmla="*/ 1209675 w 2376487"/>
              <a:gd name="connsiteY16" fmla="*/ 1576387 h 2995612"/>
              <a:gd name="connsiteX17" fmla="*/ 1233487 w 2376487"/>
              <a:gd name="connsiteY17" fmla="*/ 1657350 h 2995612"/>
              <a:gd name="connsiteX18" fmla="*/ 1314450 w 2376487"/>
              <a:gd name="connsiteY18" fmla="*/ 1671637 h 2995612"/>
              <a:gd name="connsiteX19" fmla="*/ 1357312 w 2376487"/>
              <a:gd name="connsiteY19" fmla="*/ 1604962 h 2995612"/>
              <a:gd name="connsiteX20" fmla="*/ 1447800 w 2376487"/>
              <a:gd name="connsiteY20" fmla="*/ 1624012 h 2995612"/>
              <a:gd name="connsiteX21" fmla="*/ 1476375 w 2376487"/>
              <a:gd name="connsiteY21" fmla="*/ 1733550 h 2995612"/>
              <a:gd name="connsiteX22" fmla="*/ 1462087 w 2376487"/>
              <a:gd name="connsiteY22" fmla="*/ 1828800 h 2995612"/>
              <a:gd name="connsiteX23" fmla="*/ 1571625 w 2376487"/>
              <a:gd name="connsiteY23" fmla="*/ 1952625 h 2995612"/>
              <a:gd name="connsiteX24" fmla="*/ 1719231 w 2376487"/>
              <a:gd name="connsiteY24" fmla="*/ 1981200 h 2995612"/>
              <a:gd name="connsiteX25" fmla="*/ 1776412 w 2376487"/>
              <a:gd name="connsiteY25" fmla="*/ 2162175 h 2995612"/>
              <a:gd name="connsiteX26" fmla="*/ 1905000 w 2376487"/>
              <a:gd name="connsiteY26" fmla="*/ 2243137 h 2995612"/>
              <a:gd name="connsiteX27" fmla="*/ 2081212 w 2376487"/>
              <a:gd name="connsiteY27" fmla="*/ 2305050 h 2995612"/>
              <a:gd name="connsiteX28" fmla="*/ 2105025 w 2376487"/>
              <a:gd name="connsiteY28" fmla="*/ 2409825 h 2995612"/>
              <a:gd name="connsiteX29" fmla="*/ 2105025 w 2376487"/>
              <a:gd name="connsiteY29" fmla="*/ 2533650 h 2995612"/>
              <a:gd name="connsiteX30" fmla="*/ 2147887 w 2376487"/>
              <a:gd name="connsiteY30" fmla="*/ 2614612 h 2995612"/>
              <a:gd name="connsiteX31" fmla="*/ 2224087 w 2376487"/>
              <a:gd name="connsiteY31" fmla="*/ 2676525 h 2995612"/>
              <a:gd name="connsiteX32" fmla="*/ 2252662 w 2376487"/>
              <a:gd name="connsiteY32" fmla="*/ 2752725 h 2995612"/>
              <a:gd name="connsiteX33" fmla="*/ 2228850 w 2376487"/>
              <a:gd name="connsiteY33" fmla="*/ 2795587 h 2995612"/>
              <a:gd name="connsiteX34" fmla="*/ 2228850 w 2376487"/>
              <a:gd name="connsiteY34" fmla="*/ 2852737 h 2995612"/>
              <a:gd name="connsiteX35" fmla="*/ 2300287 w 2376487"/>
              <a:gd name="connsiteY35" fmla="*/ 2876550 h 2995612"/>
              <a:gd name="connsiteX36" fmla="*/ 2338387 w 2376487"/>
              <a:gd name="connsiteY36" fmla="*/ 2914650 h 2995612"/>
              <a:gd name="connsiteX37" fmla="*/ 2366962 w 2376487"/>
              <a:gd name="connsiteY37" fmla="*/ 2962275 h 2995612"/>
              <a:gd name="connsiteX38" fmla="*/ 2376487 w 2376487"/>
              <a:gd name="connsiteY38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150937 w 2376487"/>
              <a:gd name="connsiteY15" fmla="*/ 1430337 h 2995612"/>
              <a:gd name="connsiteX16" fmla="*/ 1243012 w 2376487"/>
              <a:gd name="connsiteY16" fmla="*/ 1476375 h 2995612"/>
              <a:gd name="connsiteX17" fmla="*/ 1209675 w 2376487"/>
              <a:gd name="connsiteY17" fmla="*/ 1576387 h 2995612"/>
              <a:gd name="connsiteX18" fmla="*/ 1233487 w 2376487"/>
              <a:gd name="connsiteY18" fmla="*/ 1657350 h 2995612"/>
              <a:gd name="connsiteX19" fmla="*/ 1314450 w 2376487"/>
              <a:gd name="connsiteY19" fmla="*/ 1671637 h 2995612"/>
              <a:gd name="connsiteX20" fmla="*/ 1357312 w 2376487"/>
              <a:gd name="connsiteY20" fmla="*/ 1604962 h 2995612"/>
              <a:gd name="connsiteX21" fmla="*/ 1447800 w 2376487"/>
              <a:gd name="connsiteY21" fmla="*/ 1624012 h 2995612"/>
              <a:gd name="connsiteX22" fmla="*/ 1476375 w 2376487"/>
              <a:gd name="connsiteY22" fmla="*/ 1733550 h 2995612"/>
              <a:gd name="connsiteX23" fmla="*/ 1462087 w 2376487"/>
              <a:gd name="connsiteY23" fmla="*/ 1828800 h 2995612"/>
              <a:gd name="connsiteX24" fmla="*/ 1571625 w 2376487"/>
              <a:gd name="connsiteY24" fmla="*/ 1952625 h 2995612"/>
              <a:gd name="connsiteX25" fmla="*/ 1719231 w 2376487"/>
              <a:gd name="connsiteY25" fmla="*/ 1981200 h 2995612"/>
              <a:gd name="connsiteX26" fmla="*/ 1776412 w 2376487"/>
              <a:gd name="connsiteY26" fmla="*/ 2162175 h 2995612"/>
              <a:gd name="connsiteX27" fmla="*/ 1905000 w 2376487"/>
              <a:gd name="connsiteY27" fmla="*/ 2243137 h 2995612"/>
              <a:gd name="connsiteX28" fmla="*/ 2081212 w 2376487"/>
              <a:gd name="connsiteY28" fmla="*/ 2305050 h 2995612"/>
              <a:gd name="connsiteX29" fmla="*/ 2105025 w 2376487"/>
              <a:gd name="connsiteY29" fmla="*/ 2409825 h 2995612"/>
              <a:gd name="connsiteX30" fmla="*/ 2105025 w 2376487"/>
              <a:gd name="connsiteY30" fmla="*/ 2533650 h 2995612"/>
              <a:gd name="connsiteX31" fmla="*/ 2147887 w 2376487"/>
              <a:gd name="connsiteY31" fmla="*/ 2614612 h 2995612"/>
              <a:gd name="connsiteX32" fmla="*/ 2224087 w 2376487"/>
              <a:gd name="connsiteY32" fmla="*/ 2676525 h 2995612"/>
              <a:gd name="connsiteX33" fmla="*/ 2252662 w 2376487"/>
              <a:gd name="connsiteY33" fmla="*/ 2752725 h 2995612"/>
              <a:gd name="connsiteX34" fmla="*/ 2228850 w 2376487"/>
              <a:gd name="connsiteY34" fmla="*/ 2795587 h 2995612"/>
              <a:gd name="connsiteX35" fmla="*/ 2228850 w 2376487"/>
              <a:gd name="connsiteY35" fmla="*/ 2852737 h 2995612"/>
              <a:gd name="connsiteX36" fmla="*/ 2300287 w 2376487"/>
              <a:gd name="connsiteY36" fmla="*/ 2876550 h 2995612"/>
              <a:gd name="connsiteX37" fmla="*/ 2338387 w 2376487"/>
              <a:gd name="connsiteY37" fmla="*/ 2914650 h 2995612"/>
              <a:gd name="connsiteX38" fmla="*/ 2366962 w 2376487"/>
              <a:gd name="connsiteY38" fmla="*/ 2962275 h 2995612"/>
              <a:gd name="connsiteX39" fmla="*/ 2376487 w 2376487"/>
              <a:gd name="connsiteY39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150937 w 2376487"/>
              <a:gd name="connsiteY15" fmla="*/ 1430337 h 2995612"/>
              <a:gd name="connsiteX16" fmla="*/ 1243012 w 2376487"/>
              <a:gd name="connsiteY16" fmla="*/ 1476375 h 2995612"/>
              <a:gd name="connsiteX17" fmla="*/ 1209675 w 2376487"/>
              <a:gd name="connsiteY17" fmla="*/ 1576387 h 2995612"/>
              <a:gd name="connsiteX18" fmla="*/ 1233487 w 2376487"/>
              <a:gd name="connsiteY18" fmla="*/ 1657350 h 2995612"/>
              <a:gd name="connsiteX19" fmla="*/ 1314450 w 2376487"/>
              <a:gd name="connsiteY19" fmla="*/ 1671637 h 2995612"/>
              <a:gd name="connsiteX20" fmla="*/ 1357312 w 2376487"/>
              <a:gd name="connsiteY20" fmla="*/ 1604962 h 2995612"/>
              <a:gd name="connsiteX21" fmla="*/ 1447800 w 2376487"/>
              <a:gd name="connsiteY21" fmla="*/ 1624012 h 2995612"/>
              <a:gd name="connsiteX22" fmla="*/ 1476375 w 2376487"/>
              <a:gd name="connsiteY22" fmla="*/ 1733550 h 2995612"/>
              <a:gd name="connsiteX23" fmla="*/ 1462087 w 2376487"/>
              <a:gd name="connsiteY23" fmla="*/ 1828800 h 2995612"/>
              <a:gd name="connsiteX24" fmla="*/ 1571625 w 2376487"/>
              <a:gd name="connsiteY24" fmla="*/ 1952625 h 2995612"/>
              <a:gd name="connsiteX25" fmla="*/ 1719231 w 2376487"/>
              <a:gd name="connsiteY25" fmla="*/ 1981200 h 2995612"/>
              <a:gd name="connsiteX26" fmla="*/ 1776412 w 2376487"/>
              <a:gd name="connsiteY26" fmla="*/ 2162175 h 2995612"/>
              <a:gd name="connsiteX27" fmla="*/ 1905000 w 2376487"/>
              <a:gd name="connsiteY27" fmla="*/ 2243137 h 2995612"/>
              <a:gd name="connsiteX28" fmla="*/ 2081212 w 2376487"/>
              <a:gd name="connsiteY28" fmla="*/ 2305050 h 2995612"/>
              <a:gd name="connsiteX29" fmla="*/ 2105025 w 2376487"/>
              <a:gd name="connsiteY29" fmla="*/ 2409825 h 2995612"/>
              <a:gd name="connsiteX30" fmla="*/ 2105025 w 2376487"/>
              <a:gd name="connsiteY30" fmla="*/ 2533650 h 2995612"/>
              <a:gd name="connsiteX31" fmla="*/ 2147887 w 2376487"/>
              <a:gd name="connsiteY31" fmla="*/ 2614612 h 2995612"/>
              <a:gd name="connsiteX32" fmla="*/ 2224087 w 2376487"/>
              <a:gd name="connsiteY32" fmla="*/ 2676525 h 2995612"/>
              <a:gd name="connsiteX33" fmla="*/ 2252662 w 2376487"/>
              <a:gd name="connsiteY33" fmla="*/ 2752725 h 2995612"/>
              <a:gd name="connsiteX34" fmla="*/ 2228850 w 2376487"/>
              <a:gd name="connsiteY34" fmla="*/ 2795587 h 2995612"/>
              <a:gd name="connsiteX35" fmla="*/ 2228850 w 2376487"/>
              <a:gd name="connsiteY35" fmla="*/ 2852737 h 2995612"/>
              <a:gd name="connsiteX36" fmla="*/ 2300287 w 2376487"/>
              <a:gd name="connsiteY36" fmla="*/ 2876550 h 2995612"/>
              <a:gd name="connsiteX37" fmla="*/ 2338387 w 2376487"/>
              <a:gd name="connsiteY37" fmla="*/ 2914650 h 2995612"/>
              <a:gd name="connsiteX38" fmla="*/ 2366962 w 2376487"/>
              <a:gd name="connsiteY38" fmla="*/ 2962275 h 2995612"/>
              <a:gd name="connsiteX39" fmla="*/ 2376487 w 2376487"/>
              <a:gd name="connsiteY39" fmla="*/ 2995612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6487" h="2995612">
                <a:moveTo>
                  <a:pt x="0" y="0"/>
                </a:moveTo>
                <a:cubicBezTo>
                  <a:pt x="96440" y="44449"/>
                  <a:pt x="192881" y="88899"/>
                  <a:pt x="233362" y="138112"/>
                </a:cubicBezTo>
                <a:cubicBezTo>
                  <a:pt x="273843" y="187325"/>
                  <a:pt x="215899" y="265906"/>
                  <a:pt x="242887" y="295275"/>
                </a:cubicBezTo>
                <a:cubicBezTo>
                  <a:pt x="269875" y="324644"/>
                  <a:pt x="345281" y="284163"/>
                  <a:pt x="395287" y="314325"/>
                </a:cubicBezTo>
                <a:cubicBezTo>
                  <a:pt x="445293" y="344487"/>
                  <a:pt x="499269" y="444500"/>
                  <a:pt x="542925" y="476250"/>
                </a:cubicBezTo>
                <a:cubicBezTo>
                  <a:pt x="586581" y="508000"/>
                  <a:pt x="632619" y="477044"/>
                  <a:pt x="657225" y="504825"/>
                </a:cubicBezTo>
                <a:cubicBezTo>
                  <a:pt x="681831" y="532606"/>
                  <a:pt x="673100" y="607218"/>
                  <a:pt x="690562" y="642937"/>
                </a:cubicBezTo>
                <a:cubicBezTo>
                  <a:pt x="708025" y="678656"/>
                  <a:pt x="748506" y="688181"/>
                  <a:pt x="762000" y="719137"/>
                </a:cubicBezTo>
                <a:cubicBezTo>
                  <a:pt x="775494" y="750093"/>
                  <a:pt x="759619" y="806450"/>
                  <a:pt x="771525" y="828675"/>
                </a:cubicBezTo>
                <a:cubicBezTo>
                  <a:pt x="783431" y="850900"/>
                  <a:pt x="806450" y="836612"/>
                  <a:pt x="833437" y="852487"/>
                </a:cubicBezTo>
                <a:cubicBezTo>
                  <a:pt x="860425" y="868362"/>
                  <a:pt x="910431" y="876300"/>
                  <a:pt x="933450" y="923925"/>
                </a:cubicBezTo>
                <a:cubicBezTo>
                  <a:pt x="956469" y="971550"/>
                  <a:pt x="946150" y="1085056"/>
                  <a:pt x="971550" y="1138237"/>
                </a:cubicBezTo>
                <a:cubicBezTo>
                  <a:pt x="996950" y="1191418"/>
                  <a:pt x="1074738" y="1205706"/>
                  <a:pt x="1085850" y="1243012"/>
                </a:cubicBezTo>
                <a:cubicBezTo>
                  <a:pt x="1096962" y="1280318"/>
                  <a:pt x="1027906" y="1330325"/>
                  <a:pt x="1038225" y="1362075"/>
                </a:cubicBezTo>
                <a:cubicBezTo>
                  <a:pt x="1048544" y="1393825"/>
                  <a:pt x="1128977" y="1422135"/>
                  <a:pt x="1147762" y="1433512"/>
                </a:cubicBezTo>
                <a:cubicBezTo>
                  <a:pt x="1166547" y="1444889"/>
                  <a:pt x="1135062" y="1423193"/>
                  <a:pt x="1150937" y="1430337"/>
                </a:cubicBezTo>
                <a:cubicBezTo>
                  <a:pt x="1166812" y="1437481"/>
                  <a:pt x="1233222" y="1452033"/>
                  <a:pt x="1243012" y="1476375"/>
                </a:cubicBezTo>
                <a:cubicBezTo>
                  <a:pt x="1252802" y="1500717"/>
                  <a:pt x="1211262" y="1546225"/>
                  <a:pt x="1209675" y="1576387"/>
                </a:cubicBezTo>
                <a:cubicBezTo>
                  <a:pt x="1208088" y="1606549"/>
                  <a:pt x="1216025" y="1641475"/>
                  <a:pt x="1233487" y="1657350"/>
                </a:cubicBezTo>
                <a:cubicBezTo>
                  <a:pt x="1250949" y="1673225"/>
                  <a:pt x="1293812" y="1680368"/>
                  <a:pt x="1314450" y="1671637"/>
                </a:cubicBezTo>
                <a:cubicBezTo>
                  <a:pt x="1335088" y="1662906"/>
                  <a:pt x="1335087" y="1612900"/>
                  <a:pt x="1357312" y="1604962"/>
                </a:cubicBezTo>
                <a:cubicBezTo>
                  <a:pt x="1379537" y="1597025"/>
                  <a:pt x="1427956" y="1602581"/>
                  <a:pt x="1447800" y="1624012"/>
                </a:cubicBezTo>
                <a:cubicBezTo>
                  <a:pt x="1467644" y="1645443"/>
                  <a:pt x="1473994" y="1699419"/>
                  <a:pt x="1476375" y="1733550"/>
                </a:cubicBezTo>
                <a:cubicBezTo>
                  <a:pt x="1478756" y="1767681"/>
                  <a:pt x="1446212" y="1792288"/>
                  <a:pt x="1462087" y="1828800"/>
                </a:cubicBezTo>
                <a:cubicBezTo>
                  <a:pt x="1477962" y="1865313"/>
                  <a:pt x="1528768" y="1927225"/>
                  <a:pt x="1571625" y="1952625"/>
                </a:cubicBezTo>
                <a:cubicBezTo>
                  <a:pt x="1614482" y="1978025"/>
                  <a:pt x="1685100" y="1946275"/>
                  <a:pt x="1719231" y="1981200"/>
                </a:cubicBezTo>
                <a:cubicBezTo>
                  <a:pt x="1753362" y="2016125"/>
                  <a:pt x="1745451" y="2118519"/>
                  <a:pt x="1776412" y="2162175"/>
                </a:cubicBezTo>
                <a:cubicBezTo>
                  <a:pt x="1807373" y="2205831"/>
                  <a:pt x="1854200" y="2219325"/>
                  <a:pt x="1905000" y="2243137"/>
                </a:cubicBezTo>
                <a:cubicBezTo>
                  <a:pt x="1955800" y="2266949"/>
                  <a:pt x="2047875" y="2277269"/>
                  <a:pt x="2081212" y="2305050"/>
                </a:cubicBezTo>
                <a:cubicBezTo>
                  <a:pt x="2114549" y="2332831"/>
                  <a:pt x="2101056" y="2371725"/>
                  <a:pt x="2105025" y="2409825"/>
                </a:cubicBezTo>
                <a:cubicBezTo>
                  <a:pt x="2108994" y="2447925"/>
                  <a:pt x="2097881" y="2499519"/>
                  <a:pt x="2105025" y="2533650"/>
                </a:cubicBezTo>
                <a:cubicBezTo>
                  <a:pt x="2112169" y="2567781"/>
                  <a:pt x="2128043" y="2590800"/>
                  <a:pt x="2147887" y="2614612"/>
                </a:cubicBezTo>
                <a:cubicBezTo>
                  <a:pt x="2167731" y="2638424"/>
                  <a:pt x="2206624" y="2653506"/>
                  <a:pt x="2224087" y="2676525"/>
                </a:cubicBezTo>
                <a:cubicBezTo>
                  <a:pt x="2241550" y="2699544"/>
                  <a:pt x="2251868" y="2732881"/>
                  <a:pt x="2252662" y="2752725"/>
                </a:cubicBezTo>
                <a:cubicBezTo>
                  <a:pt x="2253456" y="2772569"/>
                  <a:pt x="2232819" y="2778918"/>
                  <a:pt x="2228850" y="2795587"/>
                </a:cubicBezTo>
                <a:cubicBezTo>
                  <a:pt x="2224881" y="2812256"/>
                  <a:pt x="2216944" y="2839243"/>
                  <a:pt x="2228850" y="2852737"/>
                </a:cubicBezTo>
                <a:cubicBezTo>
                  <a:pt x="2240756" y="2866231"/>
                  <a:pt x="2282031" y="2866231"/>
                  <a:pt x="2300287" y="2876550"/>
                </a:cubicBezTo>
                <a:cubicBezTo>
                  <a:pt x="2318543" y="2886869"/>
                  <a:pt x="2327275" y="2900363"/>
                  <a:pt x="2338387" y="2914650"/>
                </a:cubicBezTo>
                <a:cubicBezTo>
                  <a:pt x="2349500" y="2928938"/>
                  <a:pt x="2360612" y="2948781"/>
                  <a:pt x="2366962" y="2962275"/>
                </a:cubicBezTo>
                <a:cubicBezTo>
                  <a:pt x="2373312" y="2975769"/>
                  <a:pt x="2368550" y="2988468"/>
                  <a:pt x="2376487" y="2995612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Полилиния 96"/>
          <p:cNvSpPr/>
          <p:nvPr/>
        </p:nvSpPr>
        <p:spPr>
          <a:xfrm>
            <a:off x="6340475" y="4365610"/>
            <a:ext cx="498475" cy="414338"/>
          </a:xfrm>
          <a:custGeom>
            <a:avLst/>
            <a:gdLst>
              <a:gd name="connsiteX0" fmla="*/ 0 w 498475"/>
              <a:gd name="connsiteY0" fmla="*/ 0 h 414337"/>
              <a:gd name="connsiteX1" fmla="*/ 139700 w 498475"/>
              <a:gd name="connsiteY1" fmla="*/ 161925 h 414337"/>
              <a:gd name="connsiteX2" fmla="*/ 250825 w 498475"/>
              <a:gd name="connsiteY2" fmla="*/ 200025 h 414337"/>
              <a:gd name="connsiteX3" fmla="*/ 358775 w 498475"/>
              <a:gd name="connsiteY3" fmla="*/ 273050 h 414337"/>
              <a:gd name="connsiteX4" fmla="*/ 419100 w 498475"/>
              <a:gd name="connsiteY4" fmla="*/ 342900 h 414337"/>
              <a:gd name="connsiteX5" fmla="*/ 457200 w 498475"/>
              <a:gd name="connsiteY5" fmla="*/ 403225 h 414337"/>
              <a:gd name="connsiteX6" fmla="*/ 498475 w 498475"/>
              <a:gd name="connsiteY6" fmla="*/ 409575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475" h="414337">
                <a:moveTo>
                  <a:pt x="0" y="0"/>
                </a:moveTo>
                <a:cubicBezTo>
                  <a:pt x="48948" y="64294"/>
                  <a:pt x="97896" y="128588"/>
                  <a:pt x="139700" y="161925"/>
                </a:cubicBezTo>
                <a:cubicBezTo>
                  <a:pt x="181504" y="195262"/>
                  <a:pt x="214313" y="181504"/>
                  <a:pt x="250825" y="200025"/>
                </a:cubicBezTo>
                <a:cubicBezTo>
                  <a:pt x="287338" y="218546"/>
                  <a:pt x="330729" y="249238"/>
                  <a:pt x="358775" y="273050"/>
                </a:cubicBezTo>
                <a:cubicBezTo>
                  <a:pt x="386821" y="296863"/>
                  <a:pt x="402696" y="321204"/>
                  <a:pt x="419100" y="342900"/>
                </a:cubicBezTo>
                <a:cubicBezTo>
                  <a:pt x="435504" y="364596"/>
                  <a:pt x="443971" y="392113"/>
                  <a:pt x="457200" y="403225"/>
                </a:cubicBezTo>
                <a:cubicBezTo>
                  <a:pt x="470429" y="414337"/>
                  <a:pt x="484452" y="411956"/>
                  <a:pt x="498475" y="409575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олилиния 97"/>
          <p:cNvSpPr/>
          <p:nvPr/>
        </p:nvSpPr>
        <p:spPr>
          <a:xfrm>
            <a:off x="6715140" y="4000504"/>
            <a:ext cx="1357321" cy="1714512"/>
          </a:xfrm>
          <a:custGeom>
            <a:avLst/>
            <a:gdLst>
              <a:gd name="connsiteX0" fmla="*/ 967184 w 1196180"/>
              <a:gd name="connsiteY0" fmla="*/ 26194 h 1380332"/>
              <a:gd name="connsiteX1" fmla="*/ 988615 w 1196180"/>
              <a:gd name="connsiteY1" fmla="*/ 171451 h 1380332"/>
              <a:gd name="connsiteX2" fmla="*/ 1095771 w 1196180"/>
              <a:gd name="connsiteY2" fmla="*/ 285751 h 1380332"/>
              <a:gd name="connsiteX3" fmla="*/ 1119584 w 1196180"/>
              <a:gd name="connsiteY3" fmla="*/ 330994 h 1380332"/>
              <a:gd name="connsiteX4" fmla="*/ 1124346 w 1196180"/>
              <a:gd name="connsiteY4" fmla="*/ 402432 h 1380332"/>
              <a:gd name="connsiteX5" fmla="*/ 1091009 w 1196180"/>
              <a:gd name="connsiteY5" fmla="*/ 504826 h 1380332"/>
              <a:gd name="connsiteX6" fmla="*/ 1064815 w 1196180"/>
              <a:gd name="connsiteY6" fmla="*/ 571501 h 1380332"/>
              <a:gd name="connsiteX7" fmla="*/ 1002902 w 1196180"/>
              <a:gd name="connsiteY7" fmla="*/ 619126 h 1380332"/>
              <a:gd name="connsiteX8" fmla="*/ 952896 w 1196180"/>
              <a:gd name="connsiteY8" fmla="*/ 642938 h 1380332"/>
              <a:gd name="connsiteX9" fmla="*/ 900509 w 1196180"/>
              <a:gd name="connsiteY9" fmla="*/ 695326 h 1380332"/>
              <a:gd name="connsiteX10" fmla="*/ 895746 w 1196180"/>
              <a:gd name="connsiteY10" fmla="*/ 728663 h 1380332"/>
              <a:gd name="connsiteX11" fmla="*/ 869552 w 1196180"/>
              <a:gd name="connsiteY11" fmla="*/ 773907 h 1380332"/>
              <a:gd name="connsiteX12" fmla="*/ 805259 w 1196180"/>
              <a:gd name="connsiteY12" fmla="*/ 819151 h 1380332"/>
              <a:gd name="connsiteX13" fmla="*/ 771921 w 1196180"/>
              <a:gd name="connsiteY13" fmla="*/ 890588 h 1380332"/>
              <a:gd name="connsiteX14" fmla="*/ 752871 w 1196180"/>
              <a:gd name="connsiteY14" fmla="*/ 928688 h 1380332"/>
              <a:gd name="connsiteX15" fmla="*/ 729059 w 1196180"/>
              <a:gd name="connsiteY15" fmla="*/ 950119 h 1380332"/>
              <a:gd name="connsiteX16" fmla="*/ 690959 w 1196180"/>
              <a:gd name="connsiteY16" fmla="*/ 973932 h 1380332"/>
              <a:gd name="connsiteX17" fmla="*/ 667146 w 1196180"/>
              <a:gd name="connsiteY17" fmla="*/ 973932 h 1380332"/>
              <a:gd name="connsiteX18" fmla="*/ 624284 w 1196180"/>
              <a:gd name="connsiteY18" fmla="*/ 973932 h 1380332"/>
              <a:gd name="connsiteX19" fmla="*/ 514746 w 1196180"/>
              <a:gd name="connsiteY19" fmla="*/ 883444 h 1380332"/>
              <a:gd name="connsiteX20" fmla="*/ 479027 w 1196180"/>
              <a:gd name="connsiteY20" fmla="*/ 821532 h 1380332"/>
              <a:gd name="connsiteX21" fmla="*/ 433784 w 1196180"/>
              <a:gd name="connsiteY21" fmla="*/ 764382 h 1380332"/>
              <a:gd name="connsiteX22" fmla="*/ 376634 w 1196180"/>
              <a:gd name="connsiteY22" fmla="*/ 702469 h 1380332"/>
              <a:gd name="connsiteX23" fmla="*/ 326627 w 1196180"/>
              <a:gd name="connsiteY23" fmla="*/ 657226 h 1380332"/>
              <a:gd name="connsiteX24" fmla="*/ 288527 w 1196180"/>
              <a:gd name="connsiteY24" fmla="*/ 626269 h 1380332"/>
              <a:gd name="connsiteX25" fmla="*/ 255190 w 1196180"/>
              <a:gd name="connsiteY25" fmla="*/ 616744 h 1380332"/>
              <a:gd name="connsiteX26" fmla="*/ 221852 w 1196180"/>
              <a:gd name="connsiteY26" fmla="*/ 611982 h 1380332"/>
              <a:gd name="connsiteX27" fmla="*/ 162321 w 1196180"/>
              <a:gd name="connsiteY27" fmla="*/ 576263 h 1380332"/>
              <a:gd name="connsiteX28" fmla="*/ 124221 w 1196180"/>
              <a:gd name="connsiteY28" fmla="*/ 540544 h 1380332"/>
              <a:gd name="connsiteX29" fmla="*/ 83740 w 1196180"/>
              <a:gd name="connsiteY29" fmla="*/ 521494 h 1380332"/>
              <a:gd name="connsiteX30" fmla="*/ 24209 w 1196180"/>
              <a:gd name="connsiteY30" fmla="*/ 526257 h 1380332"/>
              <a:gd name="connsiteX31" fmla="*/ 5159 w 1196180"/>
              <a:gd name="connsiteY31" fmla="*/ 559594 h 1380332"/>
              <a:gd name="connsiteX32" fmla="*/ 5159 w 1196180"/>
              <a:gd name="connsiteY32" fmla="*/ 595313 h 1380332"/>
              <a:gd name="connsiteX33" fmla="*/ 36115 w 1196180"/>
              <a:gd name="connsiteY33" fmla="*/ 631032 h 1380332"/>
              <a:gd name="connsiteX34" fmla="*/ 88502 w 1196180"/>
              <a:gd name="connsiteY34" fmla="*/ 709613 h 1380332"/>
              <a:gd name="connsiteX35" fmla="*/ 102790 w 1196180"/>
              <a:gd name="connsiteY35" fmla="*/ 740569 h 1380332"/>
              <a:gd name="connsiteX36" fmla="*/ 105171 w 1196180"/>
              <a:gd name="connsiteY36" fmla="*/ 771526 h 1380332"/>
              <a:gd name="connsiteX37" fmla="*/ 105171 w 1196180"/>
              <a:gd name="connsiteY37" fmla="*/ 800101 h 1380332"/>
              <a:gd name="connsiteX38" fmla="*/ 105171 w 1196180"/>
              <a:gd name="connsiteY38" fmla="*/ 821532 h 1380332"/>
              <a:gd name="connsiteX39" fmla="*/ 114696 w 1196180"/>
              <a:gd name="connsiteY39" fmla="*/ 845344 h 1380332"/>
              <a:gd name="connsiteX40" fmla="*/ 119459 w 1196180"/>
              <a:gd name="connsiteY40" fmla="*/ 816769 h 1380332"/>
              <a:gd name="connsiteX41" fmla="*/ 117077 w 1196180"/>
              <a:gd name="connsiteY41" fmla="*/ 745332 h 1380332"/>
              <a:gd name="connsiteX42" fmla="*/ 107552 w 1196180"/>
              <a:gd name="connsiteY42" fmla="*/ 714376 h 1380332"/>
              <a:gd name="connsiteX43" fmla="*/ 74215 w 1196180"/>
              <a:gd name="connsiteY43" fmla="*/ 659607 h 1380332"/>
              <a:gd name="connsiteX44" fmla="*/ 50402 w 1196180"/>
              <a:gd name="connsiteY44" fmla="*/ 611982 h 1380332"/>
              <a:gd name="connsiteX45" fmla="*/ 43259 w 1196180"/>
              <a:gd name="connsiteY45" fmla="*/ 588169 h 1380332"/>
              <a:gd name="connsiteX46" fmla="*/ 57546 w 1196180"/>
              <a:gd name="connsiteY46" fmla="*/ 550069 h 1380332"/>
              <a:gd name="connsiteX47" fmla="*/ 105171 w 1196180"/>
              <a:gd name="connsiteY47" fmla="*/ 557213 h 1380332"/>
              <a:gd name="connsiteX48" fmla="*/ 138509 w 1196180"/>
              <a:gd name="connsiteY48" fmla="*/ 590551 h 1380332"/>
              <a:gd name="connsiteX49" fmla="*/ 152796 w 1196180"/>
              <a:gd name="connsiteY49" fmla="*/ 597694 h 1380332"/>
              <a:gd name="connsiteX50" fmla="*/ 200421 w 1196180"/>
              <a:gd name="connsiteY50" fmla="*/ 633413 h 1380332"/>
              <a:gd name="connsiteX51" fmla="*/ 271859 w 1196180"/>
              <a:gd name="connsiteY51" fmla="*/ 652463 h 1380332"/>
              <a:gd name="connsiteX52" fmla="*/ 309959 w 1196180"/>
              <a:gd name="connsiteY52" fmla="*/ 678657 h 1380332"/>
              <a:gd name="connsiteX53" fmla="*/ 309959 w 1196180"/>
              <a:gd name="connsiteY53" fmla="*/ 678657 h 1380332"/>
              <a:gd name="connsiteX54" fmla="*/ 362346 w 1196180"/>
              <a:gd name="connsiteY54" fmla="*/ 728663 h 1380332"/>
              <a:gd name="connsiteX55" fmla="*/ 407590 w 1196180"/>
              <a:gd name="connsiteY55" fmla="*/ 778669 h 1380332"/>
              <a:gd name="connsiteX56" fmla="*/ 448071 w 1196180"/>
              <a:gd name="connsiteY56" fmla="*/ 831057 h 1380332"/>
              <a:gd name="connsiteX57" fmla="*/ 459977 w 1196180"/>
              <a:gd name="connsiteY57" fmla="*/ 852488 h 1380332"/>
              <a:gd name="connsiteX58" fmla="*/ 474265 w 1196180"/>
              <a:gd name="connsiteY58" fmla="*/ 895351 h 1380332"/>
              <a:gd name="connsiteX59" fmla="*/ 479027 w 1196180"/>
              <a:gd name="connsiteY59" fmla="*/ 940594 h 1380332"/>
              <a:gd name="connsiteX60" fmla="*/ 471884 w 1196180"/>
              <a:gd name="connsiteY60" fmla="*/ 962026 h 1380332"/>
              <a:gd name="connsiteX61" fmla="*/ 479027 w 1196180"/>
              <a:gd name="connsiteY61" fmla="*/ 1004888 h 1380332"/>
              <a:gd name="connsiteX62" fmla="*/ 512365 w 1196180"/>
              <a:gd name="connsiteY62" fmla="*/ 1038226 h 1380332"/>
              <a:gd name="connsiteX63" fmla="*/ 552846 w 1196180"/>
              <a:gd name="connsiteY63" fmla="*/ 1071563 h 1380332"/>
              <a:gd name="connsiteX64" fmla="*/ 631427 w 1196180"/>
              <a:gd name="connsiteY64" fmla="*/ 1109663 h 1380332"/>
              <a:gd name="connsiteX65" fmla="*/ 660002 w 1196180"/>
              <a:gd name="connsiteY65" fmla="*/ 1112044 h 1380332"/>
              <a:gd name="connsiteX66" fmla="*/ 693340 w 1196180"/>
              <a:gd name="connsiteY66" fmla="*/ 1090613 h 1380332"/>
              <a:gd name="connsiteX67" fmla="*/ 752871 w 1196180"/>
              <a:gd name="connsiteY67" fmla="*/ 1073944 h 1380332"/>
              <a:gd name="connsiteX68" fmla="*/ 790971 w 1196180"/>
              <a:gd name="connsiteY68" fmla="*/ 1095376 h 1380332"/>
              <a:gd name="connsiteX69" fmla="*/ 800496 w 1196180"/>
              <a:gd name="connsiteY69" fmla="*/ 1133476 h 1380332"/>
              <a:gd name="connsiteX70" fmla="*/ 802877 w 1196180"/>
              <a:gd name="connsiteY70" fmla="*/ 1173957 h 1380332"/>
              <a:gd name="connsiteX71" fmla="*/ 805259 w 1196180"/>
              <a:gd name="connsiteY71" fmla="*/ 1212057 h 1380332"/>
              <a:gd name="connsiteX72" fmla="*/ 821927 w 1196180"/>
              <a:gd name="connsiteY72" fmla="*/ 1254919 h 1380332"/>
              <a:gd name="connsiteX73" fmla="*/ 831452 w 1196180"/>
              <a:gd name="connsiteY73" fmla="*/ 1343026 h 1380332"/>
              <a:gd name="connsiteX74" fmla="*/ 850502 w 1196180"/>
              <a:gd name="connsiteY74" fmla="*/ 1373982 h 1380332"/>
              <a:gd name="connsiteX75" fmla="*/ 874315 w 1196180"/>
              <a:gd name="connsiteY75" fmla="*/ 1366838 h 1380332"/>
              <a:gd name="connsiteX76" fmla="*/ 848121 w 1196180"/>
              <a:gd name="connsiteY76" fmla="*/ 1293019 h 1380332"/>
              <a:gd name="connsiteX77" fmla="*/ 845740 w 1196180"/>
              <a:gd name="connsiteY77" fmla="*/ 1247776 h 1380332"/>
              <a:gd name="connsiteX78" fmla="*/ 838596 w 1196180"/>
              <a:gd name="connsiteY78" fmla="*/ 1219201 h 1380332"/>
              <a:gd name="connsiteX79" fmla="*/ 829071 w 1196180"/>
              <a:gd name="connsiteY79" fmla="*/ 1202532 h 1380332"/>
              <a:gd name="connsiteX80" fmla="*/ 829071 w 1196180"/>
              <a:gd name="connsiteY80" fmla="*/ 1171576 h 1380332"/>
              <a:gd name="connsiteX81" fmla="*/ 819546 w 1196180"/>
              <a:gd name="connsiteY81" fmla="*/ 1095376 h 1380332"/>
              <a:gd name="connsiteX82" fmla="*/ 800496 w 1196180"/>
              <a:gd name="connsiteY82" fmla="*/ 1059657 h 1380332"/>
              <a:gd name="connsiteX83" fmla="*/ 771921 w 1196180"/>
              <a:gd name="connsiteY83" fmla="*/ 1042988 h 1380332"/>
              <a:gd name="connsiteX84" fmla="*/ 731440 w 1196180"/>
              <a:gd name="connsiteY84" fmla="*/ 1040607 h 1380332"/>
              <a:gd name="connsiteX85" fmla="*/ 712390 w 1196180"/>
              <a:gd name="connsiteY85" fmla="*/ 1050132 h 1380332"/>
              <a:gd name="connsiteX86" fmla="*/ 671909 w 1196180"/>
              <a:gd name="connsiteY86" fmla="*/ 1062038 h 1380332"/>
              <a:gd name="connsiteX87" fmla="*/ 657621 w 1196180"/>
              <a:gd name="connsiteY87" fmla="*/ 1054894 h 1380332"/>
              <a:gd name="connsiteX88" fmla="*/ 655240 w 1196180"/>
              <a:gd name="connsiteY88" fmla="*/ 1028701 h 1380332"/>
              <a:gd name="connsiteX89" fmla="*/ 686196 w 1196180"/>
              <a:gd name="connsiteY89" fmla="*/ 1009651 h 1380332"/>
              <a:gd name="connsiteX90" fmla="*/ 731440 w 1196180"/>
              <a:gd name="connsiteY90" fmla="*/ 1004888 h 1380332"/>
              <a:gd name="connsiteX91" fmla="*/ 783827 w 1196180"/>
              <a:gd name="connsiteY91" fmla="*/ 931069 h 1380332"/>
              <a:gd name="connsiteX92" fmla="*/ 833834 w 1196180"/>
              <a:gd name="connsiteY92" fmla="*/ 835819 h 1380332"/>
              <a:gd name="connsiteX93" fmla="*/ 917177 w 1196180"/>
              <a:gd name="connsiteY93" fmla="*/ 783432 h 1380332"/>
              <a:gd name="connsiteX94" fmla="*/ 950515 w 1196180"/>
              <a:gd name="connsiteY94" fmla="*/ 704851 h 1380332"/>
              <a:gd name="connsiteX95" fmla="*/ 1045765 w 1196180"/>
              <a:gd name="connsiteY95" fmla="*/ 638176 h 1380332"/>
              <a:gd name="connsiteX96" fmla="*/ 1121965 w 1196180"/>
              <a:gd name="connsiteY96" fmla="*/ 576263 h 1380332"/>
              <a:gd name="connsiteX97" fmla="*/ 1157684 w 1196180"/>
              <a:gd name="connsiteY97" fmla="*/ 454819 h 1380332"/>
              <a:gd name="connsiteX98" fmla="*/ 1191021 w 1196180"/>
              <a:gd name="connsiteY98" fmla="*/ 366713 h 1380332"/>
              <a:gd name="connsiteX99" fmla="*/ 1188640 w 1196180"/>
              <a:gd name="connsiteY99" fmla="*/ 311944 h 1380332"/>
              <a:gd name="connsiteX100" fmla="*/ 1155302 w 1196180"/>
              <a:gd name="connsiteY100" fmla="*/ 269082 h 1380332"/>
              <a:gd name="connsiteX101" fmla="*/ 1105296 w 1196180"/>
              <a:gd name="connsiteY101" fmla="*/ 216694 h 1380332"/>
              <a:gd name="connsiteX102" fmla="*/ 1060052 w 1196180"/>
              <a:gd name="connsiteY102" fmla="*/ 169069 h 1380332"/>
              <a:gd name="connsiteX103" fmla="*/ 1057671 w 1196180"/>
              <a:gd name="connsiteY103" fmla="*/ 104776 h 1380332"/>
              <a:gd name="connsiteX104" fmla="*/ 1043384 w 1196180"/>
              <a:gd name="connsiteY104" fmla="*/ 59532 h 1380332"/>
              <a:gd name="connsiteX105" fmla="*/ 1017190 w 1196180"/>
              <a:gd name="connsiteY105" fmla="*/ 14288 h 1380332"/>
              <a:gd name="connsiteX106" fmla="*/ 967184 w 1196180"/>
              <a:gd name="connsiteY106" fmla="*/ 26194 h 138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196180" h="1380332">
                <a:moveTo>
                  <a:pt x="967184" y="26194"/>
                </a:moveTo>
                <a:cubicBezTo>
                  <a:pt x="962422" y="52388"/>
                  <a:pt x="967184" y="128192"/>
                  <a:pt x="988615" y="171451"/>
                </a:cubicBezTo>
                <a:cubicBezTo>
                  <a:pt x="1010046" y="214710"/>
                  <a:pt x="1073943" y="259161"/>
                  <a:pt x="1095771" y="285751"/>
                </a:cubicBezTo>
                <a:cubicBezTo>
                  <a:pt x="1117599" y="312341"/>
                  <a:pt x="1114822" y="311547"/>
                  <a:pt x="1119584" y="330994"/>
                </a:cubicBezTo>
                <a:cubicBezTo>
                  <a:pt x="1124346" y="350441"/>
                  <a:pt x="1129108" y="373460"/>
                  <a:pt x="1124346" y="402432"/>
                </a:cubicBezTo>
                <a:cubicBezTo>
                  <a:pt x="1119584" y="431404"/>
                  <a:pt x="1100931" y="476648"/>
                  <a:pt x="1091009" y="504826"/>
                </a:cubicBezTo>
                <a:cubicBezTo>
                  <a:pt x="1081087" y="533004"/>
                  <a:pt x="1079500" y="552451"/>
                  <a:pt x="1064815" y="571501"/>
                </a:cubicBezTo>
                <a:cubicBezTo>
                  <a:pt x="1050131" y="590551"/>
                  <a:pt x="1021555" y="607220"/>
                  <a:pt x="1002902" y="619126"/>
                </a:cubicBezTo>
                <a:cubicBezTo>
                  <a:pt x="984249" y="631032"/>
                  <a:pt x="969961" y="630238"/>
                  <a:pt x="952896" y="642938"/>
                </a:cubicBezTo>
                <a:cubicBezTo>
                  <a:pt x="935831" y="655638"/>
                  <a:pt x="910034" y="681039"/>
                  <a:pt x="900509" y="695326"/>
                </a:cubicBezTo>
                <a:cubicBezTo>
                  <a:pt x="890984" y="709613"/>
                  <a:pt x="900905" y="715566"/>
                  <a:pt x="895746" y="728663"/>
                </a:cubicBezTo>
                <a:cubicBezTo>
                  <a:pt x="890587" y="741760"/>
                  <a:pt x="884633" y="758826"/>
                  <a:pt x="869552" y="773907"/>
                </a:cubicBezTo>
                <a:cubicBezTo>
                  <a:pt x="854471" y="788988"/>
                  <a:pt x="821531" y="799704"/>
                  <a:pt x="805259" y="819151"/>
                </a:cubicBezTo>
                <a:cubicBezTo>
                  <a:pt x="788987" y="838598"/>
                  <a:pt x="780652" y="872332"/>
                  <a:pt x="771921" y="890588"/>
                </a:cubicBezTo>
                <a:cubicBezTo>
                  <a:pt x="763190" y="908844"/>
                  <a:pt x="760015" y="918766"/>
                  <a:pt x="752871" y="928688"/>
                </a:cubicBezTo>
                <a:cubicBezTo>
                  <a:pt x="745727" y="938610"/>
                  <a:pt x="739378" y="942578"/>
                  <a:pt x="729059" y="950119"/>
                </a:cubicBezTo>
                <a:cubicBezTo>
                  <a:pt x="718740" y="957660"/>
                  <a:pt x="701278" y="969963"/>
                  <a:pt x="690959" y="973932"/>
                </a:cubicBezTo>
                <a:cubicBezTo>
                  <a:pt x="680640" y="977901"/>
                  <a:pt x="667146" y="973932"/>
                  <a:pt x="667146" y="973932"/>
                </a:cubicBezTo>
                <a:cubicBezTo>
                  <a:pt x="656034" y="973932"/>
                  <a:pt x="649684" y="989013"/>
                  <a:pt x="624284" y="973932"/>
                </a:cubicBezTo>
                <a:cubicBezTo>
                  <a:pt x="598884" y="958851"/>
                  <a:pt x="538956" y="908844"/>
                  <a:pt x="514746" y="883444"/>
                </a:cubicBezTo>
                <a:cubicBezTo>
                  <a:pt x="490537" y="858044"/>
                  <a:pt x="492521" y="841376"/>
                  <a:pt x="479027" y="821532"/>
                </a:cubicBezTo>
                <a:cubicBezTo>
                  <a:pt x="465533" y="801688"/>
                  <a:pt x="450850" y="784226"/>
                  <a:pt x="433784" y="764382"/>
                </a:cubicBezTo>
                <a:cubicBezTo>
                  <a:pt x="416719" y="744538"/>
                  <a:pt x="394493" y="720328"/>
                  <a:pt x="376634" y="702469"/>
                </a:cubicBezTo>
                <a:cubicBezTo>
                  <a:pt x="358775" y="684610"/>
                  <a:pt x="341311" y="669926"/>
                  <a:pt x="326627" y="657226"/>
                </a:cubicBezTo>
                <a:cubicBezTo>
                  <a:pt x="311943" y="644526"/>
                  <a:pt x="300433" y="633016"/>
                  <a:pt x="288527" y="626269"/>
                </a:cubicBezTo>
                <a:cubicBezTo>
                  <a:pt x="276621" y="619522"/>
                  <a:pt x="266303" y="619125"/>
                  <a:pt x="255190" y="616744"/>
                </a:cubicBezTo>
                <a:cubicBezTo>
                  <a:pt x="244078" y="614363"/>
                  <a:pt x="237330" y="618729"/>
                  <a:pt x="221852" y="611982"/>
                </a:cubicBezTo>
                <a:cubicBezTo>
                  <a:pt x="206374" y="605235"/>
                  <a:pt x="178593" y="588169"/>
                  <a:pt x="162321" y="576263"/>
                </a:cubicBezTo>
                <a:cubicBezTo>
                  <a:pt x="146049" y="564357"/>
                  <a:pt x="137318" y="549672"/>
                  <a:pt x="124221" y="540544"/>
                </a:cubicBezTo>
                <a:cubicBezTo>
                  <a:pt x="111124" y="531416"/>
                  <a:pt x="100409" y="523875"/>
                  <a:pt x="83740" y="521494"/>
                </a:cubicBezTo>
                <a:cubicBezTo>
                  <a:pt x="67071" y="519113"/>
                  <a:pt x="37306" y="519907"/>
                  <a:pt x="24209" y="526257"/>
                </a:cubicBezTo>
                <a:cubicBezTo>
                  <a:pt x="11112" y="532607"/>
                  <a:pt x="8334" y="548085"/>
                  <a:pt x="5159" y="559594"/>
                </a:cubicBezTo>
                <a:cubicBezTo>
                  <a:pt x="1984" y="571103"/>
                  <a:pt x="0" y="583407"/>
                  <a:pt x="5159" y="595313"/>
                </a:cubicBezTo>
                <a:cubicBezTo>
                  <a:pt x="10318" y="607219"/>
                  <a:pt x="22225" y="611982"/>
                  <a:pt x="36115" y="631032"/>
                </a:cubicBezTo>
                <a:cubicBezTo>
                  <a:pt x="50005" y="650082"/>
                  <a:pt x="77390" y="691357"/>
                  <a:pt x="88502" y="709613"/>
                </a:cubicBezTo>
                <a:cubicBezTo>
                  <a:pt x="99615" y="727869"/>
                  <a:pt x="100012" y="730250"/>
                  <a:pt x="102790" y="740569"/>
                </a:cubicBezTo>
                <a:cubicBezTo>
                  <a:pt x="105568" y="750888"/>
                  <a:pt x="104774" y="761604"/>
                  <a:pt x="105171" y="771526"/>
                </a:cubicBezTo>
                <a:cubicBezTo>
                  <a:pt x="105568" y="781448"/>
                  <a:pt x="105171" y="800101"/>
                  <a:pt x="105171" y="800101"/>
                </a:cubicBezTo>
                <a:cubicBezTo>
                  <a:pt x="105171" y="808435"/>
                  <a:pt x="103583" y="813991"/>
                  <a:pt x="105171" y="821532"/>
                </a:cubicBezTo>
                <a:cubicBezTo>
                  <a:pt x="106759" y="829073"/>
                  <a:pt x="112315" y="846138"/>
                  <a:pt x="114696" y="845344"/>
                </a:cubicBezTo>
                <a:cubicBezTo>
                  <a:pt x="117077" y="844550"/>
                  <a:pt x="119062" y="833438"/>
                  <a:pt x="119459" y="816769"/>
                </a:cubicBezTo>
                <a:cubicBezTo>
                  <a:pt x="119856" y="800100"/>
                  <a:pt x="119061" y="762397"/>
                  <a:pt x="117077" y="745332"/>
                </a:cubicBezTo>
                <a:cubicBezTo>
                  <a:pt x="115093" y="728267"/>
                  <a:pt x="114696" y="728663"/>
                  <a:pt x="107552" y="714376"/>
                </a:cubicBezTo>
                <a:cubicBezTo>
                  <a:pt x="100408" y="700089"/>
                  <a:pt x="83740" y="676673"/>
                  <a:pt x="74215" y="659607"/>
                </a:cubicBezTo>
                <a:cubicBezTo>
                  <a:pt x="64690" y="642541"/>
                  <a:pt x="55561" y="623888"/>
                  <a:pt x="50402" y="611982"/>
                </a:cubicBezTo>
                <a:cubicBezTo>
                  <a:pt x="45243" y="600076"/>
                  <a:pt x="42068" y="598488"/>
                  <a:pt x="43259" y="588169"/>
                </a:cubicBezTo>
                <a:cubicBezTo>
                  <a:pt x="44450" y="577850"/>
                  <a:pt x="47227" y="555228"/>
                  <a:pt x="57546" y="550069"/>
                </a:cubicBezTo>
                <a:cubicBezTo>
                  <a:pt x="67865" y="544910"/>
                  <a:pt x="91677" y="550466"/>
                  <a:pt x="105171" y="557213"/>
                </a:cubicBezTo>
                <a:cubicBezTo>
                  <a:pt x="118665" y="563960"/>
                  <a:pt x="130572" y="583804"/>
                  <a:pt x="138509" y="590551"/>
                </a:cubicBezTo>
                <a:cubicBezTo>
                  <a:pt x="146447" y="597298"/>
                  <a:pt x="142477" y="590550"/>
                  <a:pt x="152796" y="597694"/>
                </a:cubicBezTo>
                <a:cubicBezTo>
                  <a:pt x="163115" y="604838"/>
                  <a:pt x="180577" y="624285"/>
                  <a:pt x="200421" y="633413"/>
                </a:cubicBezTo>
                <a:cubicBezTo>
                  <a:pt x="220265" y="642541"/>
                  <a:pt x="253603" y="644922"/>
                  <a:pt x="271859" y="652463"/>
                </a:cubicBezTo>
                <a:cubicBezTo>
                  <a:pt x="290115" y="660004"/>
                  <a:pt x="309959" y="678657"/>
                  <a:pt x="309959" y="678657"/>
                </a:cubicBezTo>
                <a:lnTo>
                  <a:pt x="309959" y="678657"/>
                </a:lnTo>
                <a:cubicBezTo>
                  <a:pt x="318690" y="686991"/>
                  <a:pt x="346074" y="711994"/>
                  <a:pt x="362346" y="728663"/>
                </a:cubicBezTo>
                <a:cubicBezTo>
                  <a:pt x="378618" y="745332"/>
                  <a:pt x="393303" y="761603"/>
                  <a:pt x="407590" y="778669"/>
                </a:cubicBezTo>
                <a:cubicBezTo>
                  <a:pt x="421878" y="795735"/>
                  <a:pt x="439340" y="818754"/>
                  <a:pt x="448071" y="831057"/>
                </a:cubicBezTo>
                <a:cubicBezTo>
                  <a:pt x="456802" y="843360"/>
                  <a:pt x="455611" y="841772"/>
                  <a:pt x="459977" y="852488"/>
                </a:cubicBezTo>
                <a:cubicBezTo>
                  <a:pt x="464343" y="863204"/>
                  <a:pt x="471090" y="880667"/>
                  <a:pt x="474265" y="895351"/>
                </a:cubicBezTo>
                <a:cubicBezTo>
                  <a:pt x="477440" y="910035"/>
                  <a:pt x="479424" y="929482"/>
                  <a:pt x="479027" y="940594"/>
                </a:cubicBezTo>
                <a:cubicBezTo>
                  <a:pt x="478630" y="951706"/>
                  <a:pt x="471884" y="951310"/>
                  <a:pt x="471884" y="962026"/>
                </a:cubicBezTo>
                <a:cubicBezTo>
                  <a:pt x="471884" y="972742"/>
                  <a:pt x="472280" y="992188"/>
                  <a:pt x="479027" y="1004888"/>
                </a:cubicBezTo>
                <a:cubicBezTo>
                  <a:pt x="485774" y="1017588"/>
                  <a:pt x="500062" y="1027114"/>
                  <a:pt x="512365" y="1038226"/>
                </a:cubicBezTo>
                <a:cubicBezTo>
                  <a:pt x="524668" y="1049338"/>
                  <a:pt x="533002" y="1059657"/>
                  <a:pt x="552846" y="1071563"/>
                </a:cubicBezTo>
                <a:cubicBezTo>
                  <a:pt x="572690" y="1083469"/>
                  <a:pt x="613568" y="1102916"/>
                  <a:pt x="631427" y="1109663"/>
                </a:cubicBezTo>
                <a:cubicBezTo>
                  <a:pt x="649286" y="1116410"/>
                  <a:pt x="649683" y="1115219"/>
                  <a:pt x="660002" y="1112044"/>
                </a:cubicBezTo>
                <a:cubicBezTo>
                  <a:pt x="670321" y="1108869"/>
                  <a:pt x="677862" y="1096963"/>
                  <a:pt x="693340" y="1090613"/>
                </a:cubicBezTo>
                <a:cubicBezTo>
                  <a:pt x="708818" y="1084263"/>
                  <a:pt x="736599" y="1073150"/>
                  <a:pt x="752871" y="1073944"/>
                </a:cubicBezTo>
                <a:cubicBezTo>
                  <a:pt x="769143" y="1074738"/>
                  <a:pt x="783034" y="1085454"/>
                  <a:pt x="790971" y="1095376"/>
                </a:cubicBezTo>
                <a:cubicBezTo>
                  <a:pt x="798909" y="1105298"/>
                  <a:pt x="798512" y="1120379"/>
                  <a:pt x="800496" y="1133476"/>
                </a:cubicBezTo>
                <a:cubicBezTo>
                  <a:pt x="802480" y="1146573"/>
                  <a:pt x="802083" y="1160860"/>
                  <a:pt x="802877" y="1173957"/>
                </a:cubicBezTo>
                <a:cubicBezTo>
                  <a:pt x="803671" y="1187054"/>
                  <a:pt x="802084" y="1198563"/>
                  <a:pt x="805259" y="1212057"/>
                </a:cubicBezTo>
                <a:cubicBezTo>
                  <a:pt x="808434" y="1225551"/>
                  <a:pt x="817562" y="1233091"/>
                  <a:pt x="821927" y="1254919"/>
                </a:cubicBezTo>
                <a:cubicBezTo>
                  <a:pt x="826293" y="1276747"/>
                  <a:pt x="826690" y="1323182"/>
                  <a:pt x="831452" y="1343026"/>
                </a:cubicBezTo>
                <a:cubicBezTo>
                  <a:pt x="836214" y="1362870"/>
                  <a:pt x="843358" y="1370013"/>
                  <a:pt x="850502" y="1373982"/>
                </a:cubicBezTo>
                <a:cubicBezTo>
                  <a:pt x="857646" y="1377951"/>
                  <a:pt x="874712" y="1380332"/>
                  <a:pt x="874315" y="1366838"/>
                </a:cubicBezTo>
                <a:cubicBezTo>
                  <a:pt x="873918" y="1353344"/>
                  <a:pt x="852883" y="1312863"/>
                  <a:pt x="848121" y="1293019"/>
                </a:cubicBezTo>
                <a:cubicBezTo>
                  <a:pt x="843359" y="1273175"/>
                  <a:pt x="847327" y="1260079"/>
                  <a:pt x="845740" y="1247776"/>
                </a:cubicBezTo>
                <a:cubicBezTo>
                  <a:pt x="844153" y="1235473"/>
                  <a:pt x="841374" y="1226742"/>
                  <a:pt x="838596" y="1219201"/>
                </a:cubicBezTo>
                <a:cubicBezTo>
                  <a:pt x="835818" y="1211660"/>
                  <a:pt x="830659" y="1210470"/>
                  <a:pt x="829071" y="1202532"/>
                </a:cubicBezTo>
                <a:cubicBezTo>
                  <a:pt x="827483" y="1194594"/>
                  <a:pt x="830658" y="1189435"/>
                  <a:pt x="829071" y="1171576"/>
                </a:cubicBezTo>
                <a:cubicBezTo>
                  <a:pt x="827484" y="1153717"/>
                  <a:pt x="824308" y="1114029"/>
                  <a:pt x="819546" y="1095376"/>
                </a:cubicBezTo>
                <a:cubicBezTo>
                  <a:pt x="814784" y="1076723"/>
                  <a:pt x="808433" y="1068388"/>
                  <a:pt x="800496" y="1059657"/>
                </a:cubicBezTo>
                <a:cubicBezTo>
                  <a:pt x="792559" y="1050926"/>
                  <a:pt x="783430" y="1046163"/>
                  <a:pt x="771921" y="1042988"/>
                </a:cubicBezTo>
                <a:cubicBezTo>
                  <a:pt x="760412" y="1039813"/>
                  <a:pt x="741362" y="1039416"/>
                  <a:pt x="731440" y="1040607"/>
                </a:cubicBezTo>
                <a:cubicBezTo>
                  <a:pt x="721518" y="1041798"/>
                  <a:pt x="722312" y="1046560"/>
                  <a:pt x="712390" y="1050132"/>
                </a:cubicBezTo>
                <a:cubicBezTo>
                  <a:pt x="702468" y="1053704"/>
                  <a:pt x="681037" y="1061244"/>
                  <a:pt x="671909" y="1062038"/>
                </a:cubicBezTo>
                <a:cubicBezTo>
                  <a:pt x="662781" y="1062832"/>
                  <a:pt x="660399" y="1060450"/>
                  <a:pt x="657621" y="1054894"/>
                </a:cubicBezTo>
                <a:cubicBezTo>
                  <a:pt x="654843" y="1049338"/>
                  <a:pt x="650478" y="1036242"/>
                  <a:pt x="655240" y="1028701"/>
                </a:cubicBezTo>
                <a:cubicBezTo>
                  <a:pt x="660003" y="1021161"/>
                  <a:pt x="673496" y="1013620"/>
                  <a:pt x="686196" y="1009651"/>
                </a:cubicBezTo>
                <a:cubicBezTo>
                  <a:pt x="698896" y="1005682"/>
                  <a:pt x="715168" y="1017985"/>
                  <a:pt x="731440" y="1004888"/>
                </a:cubicBezTo>
                <a:cubicBezTo>
                  <a:pt x="747712" y="991791"/>
                  <a:pt x="766761" y="959247"/>
                  <a:pt x="783827" y="931069"/>
                </a:cubicBezTo>
                <a:cubicBezTo>
                  <a:pt x="800893" y="902891"/>
                  <a:pt x="811609" y="860425"/>
                  <a:pt x="833834" y="835819"/>
                </a:cubicBezTo>
                <a:cubicBezTo>
                  <a:pt x="856059" y="811213"/>
                  <a:pt x="897730" y="805260"/>
                  <a:pt x="917177" y="783432"/>
                </a:cubicBezTo>
                <a:cubicBezTo>
                  <a:pt x="936624" y="761604"/>
                  <a:pt x="929084" y="729060"/>
                  <a:pt x="950515" y="704851"/>
                </a:cubicBezTo>
                <a:cubicBezTo>
                  <a:pt x="971946" y="680642"/>
                  <a:pt x="1017190" y="659607"/>
                  <a:pt x="1045765" y="638176"/>
                </a:cubicBezTo>
                <a:cubicBezTo>
                  <a:pt x="1074340" y="616745"/>
                  <a:pt x="1103312" y="606822"/>
                  <a:pt x="1121965" y="576263"/>
                </a:cubicBezTo>
                <a:cubicBezTo>
                  <a:pt x="1140618" y="545704"/>
                  <a:pt x="1146175" y="489744"/>
                  <a:pt x="1157684" y="454819"/>
                </a:cubicBezTo>
                <a:cubicBezTo>
                  <a:pt x="1169193" y="419894"/>
                  <a:pt x="1185862" y="390525"/>
                  <a:pt x="1191021" y="366713"/>
                </a:cubicBezTo>
                <a:cubicBezTo>
                  <a:pt x="1196180" y="342901"/>
                  <a:pt x="1194593" y="328216"/>
                  <a:pt x="1188640" y="311944"/>
                </a:cubicBezTo>
                <a:cubicBezTo>
                  <a:pt x="1182687" y="295672"/>
                  <a:pt x="1169193" y="284957"/>
                  <a:pt x="1155302" y="269082"/>
                </a:cubicBezTo>
                <a:cubicBezTo>
                  <a:pt x="1141411" y="253207"/>
                  <a:pt x="1105296" y="216694"/>
                  <a:pt x="1105296" y="216694"/>
                </a:cubicBezTo>
                <a:cubicBezTo>
                  <a:pt x="1089421" y="200025"/>
                  <a:pt x="1067990" y="187722"/>
                  <a:pt x="1060052" y="169069"/>
                </a:cubicBezTo>
                <a:cubicBezTo>
                  <a:pt x="1052115" y="150416"/>
                  <a:pt x="1060449" y="123032"/>
                  <a:pt x="1057671" y="104776"/>
                </a:cubicBezTo>
                <a:cubicBezTo>
                  <a:pt x="1054893" y="86520"/>
                  <a:pt x="1050131" y="74613"/>
                  <a:pt x="1043384" y="59532"/>
                </a:cubicBezTo>
                <a:cubicBezTo>
                  <a:pt x="1036637" y="44451"/>
                  <a:pt x="1030684" y="19844"/>
                  <a:pt x="1017190" y="14288"/>
                </a:cubicBezTo>
                <a:cubicBezTo>
                  <a:pt x="1003696" y="8732"/>
                  <a:pt x="971946" y="0"/>
                  <a:pt x="967184" y="26194"/>
                </a:cubicBez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122"/>
          <p:cNvSpPr txBox="1">
            <a:spLocks noChangeArrowheads="1"/>
          </p:cNvSpPr>
          <p:nvPr/>
        </p:nvSpPr>
        <p:spPr bwMode="auto">
          <a:xfrm>
            <a:off x="2714612" y="3214686"/>
            <a:ext cx="1037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Calibri" pitchFamily="34" charset="0"/>
              </a:rPr>
              <a:t>р.</a:t>
            </a:r>
            <a:r>
              <a:rPr lang="en-US" sz="2000" b="1" i="1" u="sng" dirty="0">
                <a:latin typeface="Calibri" pitchFamily="34" charset="0"/>
              </a:rPr>
              <a:t> </a:t>
            </a:r>
            <a:r>
              <a:rPr lang="ru-RU" sz="2000" b="1" i="1" u="sng" dirty="0">
                <a:latin typeface="Calibri" pitchFamily="34" charset="0"/>
              </a:rPr>
              <a:t>Кама</a:t>
            </a:r>
          </a:p>
        </p:txBody>
      </p:sp>
      <p:sp>
        <p:nvSpPr>
          <p:cNvPr id="100" name="TextBox 122"/>
          <p:cNvSpPr txBox="1">
            <a:spLocks noChangeArrowheads="1"/>
          </p:cNvSpPr>
          <p:nvPr/>
        </p:nvSpPr>
        <p:spPr bwMode="auto">
          <a:xfrm>
            <a:off x="2000232" y="4214818"/>
            <a:ext cx="1122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Вагановка</a:t>
            </a:r>
          </a:p>
        </p:txBody>
      </p:sp>
      <p:sp>
        <p:nvSpPr>
          <p:cNvPr id="101" name="TextBox 122"/>
          <p:cNvSpPr txBox="1">
            <a:spLocks noChangeArrowheads="1"/>
          </p:cNvSpPr>
          <p:nvPr/>
        </p:nvSpPr>
        <p:spPr bwMode="auto">
          <a:xfrm>
            <a:off x="5000625" y="3065448"/>
            <a:ext cx="1085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Камбарка</a:t>
            </a:r>
          </a:p>
        </p:txBody>
      </p:sp>
      <p:sp>
        <p:nvSpPr>
          <p:cNvPr id="102" name="TextBox 122"/>
          <p:cNvSpPr txBox="1">
            <a:spLocks noChangeArrowheads="1"/>
          </p:cNvSpPr>
          <p:nvPr/>
        </p:nvSpPr>
        <p:spPr bwMode="auto">
          <a:xfrm>
            <a:off x="7358082" y="4500570"/>
            <a:ext cx="614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Буй</a:t>
            </a:r>
          </a:p>
        </p:txBody>
      </p:sp>
      <p:sp>
        <p:nvSpPr>
          <p:cNvPr id="103" name="Нашивка 102"/>
          <p:cNvSpPr/>
          <p:nvPr/>
        </p:nvSpPr>
        <p:spPr>
          <a:xfrm rot="17600390">
            <a:off x="3639344" y="4102879"/>
            <a:ext cx="309562" cy="34925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Нашивка 103"/>
          <p:cNvSpPr/>
          <p:nvPr/>
        </p:nvSpPr>
        <p:spPr>
          <a:xfrm rot="17548453" flipH="1">
            <a:off x="4002881" y="3374217"/>
            <a:ext cx="282575" cy="347662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Нашивка 104"/>
          <p:cNvSpPr/>
          <p:nvPr/>
        </p:nvSpPr>
        <p:spPr>
          <a:xfrm rot="20978392" flipH="1">
            <a:off x="2593975" y="4935523"/>
            <a:ext cx="169863" cy="269875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Нашивка 105"/>
          <p:cNvSpPr/>
          <p:nvPr/>
        </p:nvSpPr>
        <p:spPr>
          <a:xfrm rot="20978392">
            <a:off x="2379663" y="5006960"/>
            <a:ext cx="161925" cy="269875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Нашивка 106"/>
          <p:cNvSpPr/>
          <p:nvPr/>
        </p:nvSpPr>
        <p:spPr>
          <a:xfrm rot="20978392" flipH="1">
            <a:off x="5089525" y="2573323"/>
            <a:ext cx="107950" cy="206375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Нашивка 107"/>
          <p:cNvSpPr/>
          <p:nvPr/>
        </p:nvSpPr>
        <p:spPr>
          <a:xfrm rot="20382815">
            <a:off x="4887913" y="2649523"/>
            <a:ext cx="104775" cy="19050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Нашивка 108"/>
          <p:cNvSpPr/>
          <p:nvPr/>
        </p:nvSpPr>
        <p:spPr>
          <a:xfrm rot="2139151" flipH="1">
            <a:off x="7653338" y="4941873"/>
            <a:ext cx="147637" cy="24765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Нашивка 109"/>
          <p:cNvSpPr/>
          <p:nvPr/>
        </p:nvSpPr>
        <p:spPr>
          <a:xfrm rot="2139151">
            <a:off x="7497763" y="4830748"/>
            <a:ext cx="157162" cy="246062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" name="Picture 41" descr="C:\Documents and Settings\TEMP\Рабочий стол\24.09.15\DSC01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2428868"/>
            <a:ext cx="2000232" cy="176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2" name="Прямая со стрелкой 111"/>
          <p:cNvCxnSpPr/>
          <p:nvPr/>
        </p:nvCxnSpPr>
        <p:spPr>
          <a:xfrm>
            <a:off x="5072063" y="2708260"/>
            <a:ext cx="1785953" cy="77798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13" name="Picture 42" descr="C:\Documents and Settings\TEMP\Рабочий стол\24.09.15\DSC01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4732508"/>
            <a:ext cx="2214578" cy="198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Полилиния 113"/>
          <p:cNvSpPr/>
          <p:nvPr/>
        </p:nvSpPr>
        <p:spPr>
          <a:xfrm>
            <a:off x="6786563" y="5065698"/>
            <a:ext cx="785812" cy="534987"/>
          </a:xfrm>
          <a:custGeom>
            <a:avLst/>
            <a:gdLst>
              <a:gd name="connsiteX0" fmla="*/ 774700 w 774700"/>
              <a:gd name="connsiteY0" fmla="*/ 0 h 463550"/>
              <a:gd name="connsiteX1" fmla="*/ 603250 w 774700"/>
              <a:gd name="connsiteY1" fmla="*/ 190500 h 463550"/>
              <a:gd name="connsiteX2" fmla="*/ 387350 w 774700"/>
              <a:gd name="connsiteY2" fmla="*/ 349250 h 463550"/>
              <a:gd name="connsiteX3" fmla="*/ 177800 w 774700"/>
              <a:gd name="connsiteY3" fmla="*/ 438150 h 463550"/>
              <a:gd name="connsiteX4" fmla="*/ 0 w 774700"/>
              <a:gd name="connsiteY4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463550">
                <a:moveTo>
                  <a:pt x="774700" y="0"/>
                </a:moveTo>
                <a:cubicBezTo>
                  <a:pt x="721254" y="66146"/>
                  <a:pt x="667808" y="132292"/>
                  <a:pt x="603250" y="190500"/>
                </a:cubicBezTo>
                <a:cubicBezTo>
                  <a:pt x="538692" y="248708"/>
                  <a:pt x="458258" y="307975"/>
                  <a:pt x="387350" y="349250"/>
                </a:cubicBezTo>
                <a:cubicBezTo>
                  <a:pt x="316442" y="390525"/>
                  <a:pt x="242358" y="419100"/>
                  <a:pt x="177800" y="438150"/>
                </a:cubicBezTo>
                <a:cubicBezTo>
                  <a:pt x="113242" y="457200"/>
                  <a:pt x="56621" y="460375"/>
                  <a:pt x="0" y="463550"/>
                </a:cubicBezTo>
              </a:path>
            </a:pathLst>
          </a:custGeom>
          <a:noFill/>
          <a:ln w="38100" cap="flat" cmpd="dbl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Прямая со стрелкой 114"/>
          <p:cNvCxnSpPr>
            <a:stCxn id="114" idx="4"/>
          </p:cNvCxnSpPr>
          <p:nvPr/>
        </p:nvCxnSpPr>
        <p:spPr>
          <a:xfrm flipH="1" flipV="1">
            <a:off x="6215074" y="5572140"/>
            <a:ext cx="571489" cy="28545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16" name="Picture 43" descr="C:\Documents and Settings\TEMP\Рабочий стол\24.09.15\DSC011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837031"/>
            <a:ext cx="2000264" cy="152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7" name="Прямая со стрелкой 116"/>
          <p:cNvCxnSpPr>
            <a:stCxn id="92" idx="5"/>
          </p:cNvCxnSpPr>
          <p:nvPr/>
        </p:nvCxnSpPr>
        <p:spPr>
          <a:xfrm flipH="1" flipV="1">
            <a:off x="1785920" y="4214818"/>
            <a:ext cx="781676" cy="878997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8" name="Полилиния 117"/>
          <p:cNvSpPr/>
          <p:nvPr/>
        </p:nvSpPr>
        <p:spPr>
          <a:xfrm rot="965661">
            <a:off x="7286533" y="5646363"/>
            <a:ext cx="641819" cy="857256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Полилиния 118"/>
          <p:cNvSpPr/>
          <p:nvPr/>
        </p:nvSpPr>
        <p:spPr>
          <a:xfrm rot="1571480">
            <a:off x="7402825" y="5875756"/>
            <a:ext cx="545914" cy="607215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7"/>
          <p:cNvSpPr txBox="1">
            <a:spLocks noChangeArrowheads="1"/>
          </p:cNvSpPr>
          <p:nvPr/>
        </p:nvSpPr>
        <p:spPr bwMode="auto">
          <a:xfrm>
            <a:off x="6786578" y="2415597"/>
            <a:ext cx="235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Мост </a:t>
            </a:r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через </a:t>
            </a:r>
          </a:p>
          <a:p>
            <a:pPr algn="ctr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р</a:t>
            </a:r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. Камбарка – </a:t>
            </a:r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115 </a:t>
            </a:r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142844" y="2857496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Мост 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через </a:t>
            </a:r>
          </a:p>
          <a:p>
            <a:pPr algn="ctr"/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р</a:t>
            </a:r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. Вагановка – 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10</a:t>
            </a:r>
            <a:r>
              <a:rPr lang="en-US" sz="1400" b="1" i="1" dirty="0" smtClean="0">
                <a:solidFill>
                  <a:srgbClr val="1C3F72"/>
                </a:solidFill>
                <a:latin typeface="Arial Narrow" pitchFamily="34" charset="0"/>
              </a:rPr>
              <a:t>6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 </a:t>
            </a:r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122" name="TextBox 158"/>
          <p:cNvSpPr txBox="1">
            <a:spLocks noChangeArrowheads="1"/>
          </p:cNvSpPr>
          <p:nvPr/>
        </p:nvSpPr>
        <p:spPr bwMode="auto">
          <a:xfrm>
            <a:off x="3696815" y="4813923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Мост через </a:t>
            </a:r>
            <a:endParaRPr lang="ru-RU" sz="1600" b="1" i="1" dirty="0" smtClean="0">
              <a:solidFill>
                <a:srgbClr val="1C3F72"/>
              </a:solidFill>
              <a:latin typeface="Arial Narrow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р</a:t>
            </a:r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. Буй – 224 п.м.</a:t>
            </a:r>
          </a:p>
        </p:txBody>
      </p:sp>
      <p:sp>
        <p:nvSpPr>
          <p:cNvPr id="123" name="Параллелограмм 122"/>
          <p:cNvSpPr/>
          <p:nvPr/>
        </p:nvSpPr>
        <p:spPr>
          <a:xfrm rot="15476915">
            <a:off x="7379427" y="6382534"/>
            <a:ext cx="350073" cy="345423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Параллелограмм 123"/>
          <p:cNvSpPr/>
          <p:nvPr/>
        </p:nvSpPr>
        <p:spPr>
          <a:xfrm rot="16200000">
            <a:off x="7611673" y="6318680"/>
            <a:ext cx="350073" cy="428628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Параллелограмм 124"/>
          <p:cNvSpPr/>
          <p:nvPr/>
        </p:nvSpPr>
        <p:spPr>
          <a:xfrm rot="15697149">
            <a:off x="7625961" y="6131954"/>
            <a:ext cx="350073" cy="410564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араллелограмм 125"/>
          <p:cNvSpPr/>
          <p:nvPr/>
        </p:nvSpPr>
        <p:spPr>
          <a:xfrm rot="15476915">
            <a:off x="7602811" y="5963857"/>
            <a:ext cx="350073" cy="345423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7"/>
          <p:cNvSpPr txBox="1">
            <a:spLocks noChangeArrowheads="1"/>
          </p:cNvSpPr>
          <p:nvPr/>
        </p:nvSpPr>
        <p:spPr bwMode="auto">
          <a:xfrm>
            <a:off x="7843838" y="5857892"/>
            <a:ext cx="1300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г. Нефтекамск</a:t>
            </a:r>
          </a:p>
        </p:txBody>
      </p:sp>
      <p:pic>
        <p:nvPicPr>
          <p:cNvPr id="130" name="Picture 5" descr="C:\Documents and Settings\TEMP\Рабочий стол\Макет_мостика.jpg"/>
          <p:cNvPicPr>
            <a:picLocks noChangeAspect="1" noChangeArrowheads="1"/>
          </p:cNvPicPr>
          <p:nvPr/>
        </p:nvPicPr>
        <p:blipFill>
          <a:blip r:embed="rId6" cstate="screen">
            <a:lum bright="12000" contrast="43000"/>
          </a:blip>
          <a:srcRect/>
          <a:stretch>
            <a:fillRect/>
          </a:stretch>
        </p:blipFill>
        <p:spPr bwMode="auto">
          <a:xfrm rot="19571024">
            <a:off x="3505447" y="3664970"/>
            <a:ext cx="1045573" cy="64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01024" y="142852"/>
            <a:ext cx="9090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" name="Прямая со стрелкой 128"/>
          <p:cNvCxnSpPr/>
          <p:nvPr/>
        </p:nvCxnSpPr>
        <p:spPr>
          <a:xfrm rot="16200000" flipV="1">
            <a:off x="3071802" y="3071810"/>
            <a:ext cx="1500198" cy="357190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026" name="Picture 2" descr="C:\Documents and Settings\TEMP\Рабочий стол\мост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1000108"/>
            <a:ext cx="9144000" cy="1428760"/>
          </a:xfrm>
          <a:prstGeom prst="rect">
            <a:avLst/>
          </a:prstGeom>
          <a:noFill/>
        </p:spPr>
      </p:pic>
      <p:sp>
        <p:nvSpPr>
          <p:cNvPr id="131" name="TextBox 15"/>
          <p:cNvSpPr txBox="1">
            <a:spLocks noChangeArrowheads="1"/>
          </p:cNvSpPr>
          <p:nvPr/>
        </p:nvSpPr>
        <p:spPr bwMode="auto">
          <a:xfrm>
            <a:off x="2643174" y="1071546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Мост через </a:t>
            </a:r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р</a:t>
            </a:r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. </a:t>
            </a:r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Кама - 1082 </a:t>
            </a:r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52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Рабочий стол\123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00108"/>
            <a:ext cx="8286776" cy="51145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ПЕРСПЕКТИВЫ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КОНЦЕССИОННОГО ПРОЕКТА</a:t>
            </a:r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214290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ИНФОРМАЦИЯ ПО РЕАЛИЗАЦИИ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КОНЦЕССИОННОГО ПРОЕКТА</a:t>
            </a:r>
          </a:p>
        </p:txBody>
      </p:sp>
      <p:pic>
        <p:nvPicPr>
          <p:cNvPr id="4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0680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2071678"/>
            <a:ext cx="8358246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 настоящее время по строительству объекта выполнены следующие работы: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На мосту через реку Кама (длиной 1082 п.м.) завершено строительство всех 10 опор.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i="1" dirty="0" smtClean="0">
              <a:solidFill>
                <a:srgbClr val="C000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 апреле 2016 были завершены основные работы по надвижке.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Завершены работы по строительству основных конструкций опор и пролетных строений мостов через реку Буй (224 п.м.), Камбарка (115 п.м.), Вагановка (106 п.м).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Параллельно осуществляется устройство земляного полотна подходов к мостам протяженностью 14 км.  </a:t>
            </a: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Ввод объекта в эксплуатацию – сентябрь 2016 года.</a:t>
            </a:r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324129"/>
            <a:ext cx="75724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24519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МОСТ ЧЕРЕЗ РЕКУ КАМА</a:t>
            </a:r>
          </a:p>
        </p:txBody>
      </p:sp>
      <p:pic>
        <p:nvPicPr>
          <p:cNvPr id="54" name="Picture 14" descr="Герб Удмуртской Республики 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24" y="142852"/>
            <a:ext cx="909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TEMP\Рабочий стол\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430" y="1000108"/>
            <a:ext cx="7511889" cy="5000660"/>
          </a:xfrm>
          <a:prstGeom prst="rect">
            <a:avLst/>
          </a:prstGeom>
          <a:noFill/>
        </p:spPr>
      </p:pic>
      <p:sp>
        <p:nvSpPr>
          <p:cNvPr id="5" name="Номер слайда 13"/>
          <p:cNvSpPr txBox="1">
            <a:spLocks/>
          </p:cNvSpPr>
          <p:nvPr/>
        </p:nvSpPr>
        <p:spPr>
          <a:xfrm>
            <a:off x="8786842" y="6492875"/>
            <a:ext cx="35715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DDC90-F274-455F-A827-7397FBA8D0EA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1778</Words>
  <Application>Microsoft Office PowerPoint</Application>
  <PresentationFormat>Экран (4:3)</PresentationFormat>
  <Paragraphs>425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katya</cp:lastModifiedBy>
  <cp:revision>121</cp:revision>
  <dcterms:created xsi:type="dcterms:W3CDTF">2014-04-01T16:35:38Z</dcterms:created>
  <dcterms:modified xsi:type="dcterms:W3CDTF">2016-06-14T09:01:44Z</dcterms:modified>
</cp:coreProperties>
</file>